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9" r:id="rId4"/>
    <p:sldMasterId id="2147483709" r:id="rId5"/>
  </p:sldMasterIdLst>
  <p:notesMasterIdLst>
    <p:notesMasterId r:id="rId72"/>
  </p:notesMasterIdLst>
  <p:handoutMasterIdLst>
    <p:handoutMasterId r:id="rId73"/>
  </p:handoutMasterIdLst>
  <p:sldIdLst>
    <p:sldId id="257" r:id="rId6"/>
    <p:sldId id="280" r:id="rId7"/>
    <p:sldId id="283" r:id="rId8"/>
    <p:sldId id="282" r:id="rId9"/>
    <p:sldId id="331" r:id="rId10"/>
    <p:sldId id="347" r:id="rId11"/>
    <p:sldId id="330" r:id="rId12"/>
    <p:sldId id="318" r:id="rId13"/>
    <p:sldId id="290" r:id="rId14"/>
    <p:sldId id="319" r:id="rId15"/>
    <p:sldId id="286" r:id="rId16"/>
    <p:sldId id="346" r:id="rId17"/>
    <p:sldId id="308" r:id="rId18"/>
    <p:sldId id="307" r:id="rId19"/>
    <p:sldId id="313" r:id="rId20"/>
    <p:sldId id="314" r:id="rId21"/>
    <p:sldId id="315" r:id="rId22"/>
    <p:sldId id="298" r:id="rId23"/>
    <p:sldId id="316" r:id="rId24"/>
    <p:sldId id="317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9" r:id="rId34"/>
    <p:sldId id="321" r:id="rId35"/>
    <p:sldId id="327" r:id="rId36"/>
    <p:sldId id="322" r:id="rId37"/>
    <p:sldId id="323" r:id="rId38"/>
    <p:sldId id="310" r:id="rId39"/>
    <p:sldId id="320" r:id="rId40"/>
    <p:sldId id="312" r:id="rId41"/>
    <p:sldId id="311" r:id="rId42"/>
    <p:sldId id="328" r:id="rId43"/>
    <p:sldId id="324" r:id="rId44"/>
    <p:sldId id="325" r:id="rId45"/>
    <p:sldId id="344" r:id="rId46"/>
    <p:sldId id="345" r:id="rId47"/>
    <p:sldId id="333" r:id="rId48"/>
    <p:sldId id="334" r:id="rId49"/>
    <p:sldId id="335" r:id="rId50"/>
    <p:sldId id="336" r:id="rId51"/>
    <p:sldId id="337" r:id="rId52"/>
    <p:sldId id="338" r:id="rId53"/>
    <p:sldId id="340" r:id="rId54"/>
    <p:sldId id="339" r:id="rId55"/>
    <p:sldId id="342" r:id="rId56"/>
    <p:sldId id="341" r:id="rId57"/>
    <p:sldId id="343" r:id="rId58"/>
    <p:sldId id="356" r:id="rId59"/>
    <p:sldId id="357" r:id="rId60"/>
    <p:sldId id="348" r:id="rId61"/>
    <p:sldId id="296" r:id="rId62"/>
    <p:sldId id="360" r:id="rId63"/>
    <p:sldId id="350" r:id="rId64"/>
    <p:sldId id="351" r:id="rId65"/>
    <p:sldId id="352" r:id="rId66"/>
    <p:sldId id="353" r:id="rId67"/>
    <p:sldId id="354" r:id="rId68"/>
    <p:sldId id="355" r:id="rId69"/>
    <p:sldId id="349" r:id="rId70"/>
    <p:sldId id="297" r:id="rId71"/>
  </p:sldIdLst>
  <p:sldSz cx="12192000" cy="6858000"/>
  <p:notesSz cx="6858000" cy="9144000"/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ckblatt" id="{E084E947-B070-43E8-8C8F-7DB7C11BE2E4}">
          <p14:sldIdLst>
            <p14:sldId id="257"/>
          </p14:sldIdLst>
        </p14:section>
        <p14:section name="Gliederung" id="{54CB6216-63C9-49DC-9183-E9B77E700114}">
          <p14:sldIdLst>
            <p14:sldId id="280"/>
          </p14:sldIdLst>
        </p14:section>
        <p14:section name="Aufgabenstellung" id="{B747CEBA-94FE-41E9-B43E-32FB0C1EAA48}">
          <p14:sldIdLst>
            <p14:sldId id="283"/>
          </p14:sldIdLst>
        </p14:section>
        <p14:section name="Ausgangssituation" id="{24A1EEF7-DCEC-4267-B370-D51530031377}">
          <p14:sldIdLst>
            <p14:sldId id="282"/>
          </p14:sldIdLst>
        </p14:section>
        <p14:section name="Vorgehensweise" id="{64EC108F-B923-4976-82B0-C164602A9D6A}">
          <p14:sldIdLst>
            <p14:sldId id="331"/>
          </p14:sldIdLst>
        </p14:section>
        <p14:section name="Roundtrip Path Planner" id="{D0F87B90-FD67-4E59-9C80-9F9B1D5F57BA}">
          <p14:sldIdLst>
            <p14:sldId id="347"/>
            <p14:sldId id="330"/>
          </p14:sldIdLst>
        </p14:section>
        <p14:section name="Evaluation" id="{77BCBCF1-6982-4C60-88ED-29CE90902D4E}">
          <p14:sldIdLst>
            <p14:sldId id="318"/>
            <p14:sldId id="290"/>
            <p14:sldId id="319"/>
            <p14:sldId id="286"/>
            <p14:sldId id="346"/>
          </p14:sldIdLst>
        </p14:section>
        <p14:section name="Optimierung Visibility PRM" id="{36C58706-687E-4484-997C-322282651340}">
          <p14:sldIdLst>
            <p14:sldId id="308"/>
            <p14:sldId id="307"/>
            <p14:sldId id="313"/>
            <p14:sldId id="314"/>
            <p14:sldId id="315"/>
            <p14:sldId id="298"/>
            <p14:sldId id="316"/>
            <p14:sldId id="317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21"/>
            <p14:sldId id="327"/>
            <p14:sldId id="322"/>
            <p14:sldId id="323"/>
            <p14:sldId id="310"/>
            <p14:sldId id="320"/>
            <p14:sldId id="312"/>
            <p14:sldId id="311"/>
            <p14:sldId id="328"/>
            <p14:sldId id="324"/>
            <p14:sldId id="325"/>
            <p14:sldId id="344"/>
            <p14:sldId id="345"/>
            <p14:sldId id="333"/>
            <p14:sldId id="334"/>
            <p14:sldId id="335"/>
            <p14:sldId id="336"/>
            <p14:sldId id="337"/>
            <p14:sldId id="338"/>
            <p14:sldId id="340"/>
            <p14:sldId id="339"/>
            <p14:sldId id="342"/>
            <p14:sldId id="341"/>
            <p14:sldId id="343"/>
            <p14:sldId id="356"/>
            <p14:sldId id="357"/>
          </p14:sldIdLst>
        </p14:section>
        <p14:section name="Aktualler Stand und Ausblick zum Projektende" id="{1DE20049-2753-40B4-B65D-15EF12F1E258}">
          <p14:sldIdLst>
            <p14:sldId id="348"/>
            <p14:sldId id="296"/>
          </p14:sldIdLst>
        </p14:section>
        <p14:section name="Pfadoptimierung für alle Pfadplaner" id="{FF14C4F7-3626-4248-85B7-79D4A2A68979}">
          <p14:sldIdLst>
            <p14:sldId id="360"/>
            <p14:sldId id="350"/>
            <p14:sldId id="351"/>
            <p14:sldId id="352"/>
            <p14:sldId id="353"/>
            <p14:sldId id="354"/>
            <p14:sldId id="355"/>
          </p14:sldIdLst>
        </p14:section>
        <p14:section name="Live Demo" id="{8AF184F7-EFA0-4B28-A217-B167637B257D}">
          <p14:sldIdLst>
            <p14:sldId id="349"/>
          </p14:sldIdLst>
        </p14:section>
        <p14:section name="Ende" id="{E7018E31-948F-4FAE-9C16-E80BBABB3F03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050EE8F-E763-4917-8046-9EE838431E33}" name="Janik Marten" initials="JM" userId="S::maja1029@h-ka.de::8d731a08-0cae-42f9-9d09-3ff9f9ad92a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sley Glauben" initials="WG" lastIdx="1" clrIdx="0">
    <p:extLst>
      <p:ext uri="{19B8F6BF-5375-455C-9EA6-DF929625EA0E}">
        <p15:presenceInfo xmlns:p15="http://schemas.microsoft.com/office/powerpoint/2012/main" userId="S::glwe1011@hs-karlsruhe.de::10497e73-4d50-4b51-949d-d8a8090412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ACAA"/>
    <a:srgbClr val="288732"/>
    <a:srgbClr val="DC2F0C"/>
    <a:srgbClr val="E63214"/>
    <a:srgbClr val="D72300"/>
    <a:srgbClr val="D72305"/>
    <a:srgbClr val="64378C"/>
    <a:srgbClr val="1E4696"/>
    <a:srgbClr val="FFFFFF"/>
    <a:srgbClr val="286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46A65-6BDF-7F96-BA6A-117B1B3BAE42}" v="11" dt="2025-01-30T10:34:09.286"/>
    <p1510:client id="{4832FFF3-D199-4B3A-8FAB-A1809240BA6D}" v="3304" dt="2025-01-29T17:03:30.413"/>
    <p1510:client id="{55EE4D05-9DD9-D934-E381-9190454B4899}" v="5" dt="2025-01-29T09:14:37.796"/>
    <p1510:client id="{931D4F3B-247A-FE9A-A83E-77285A3B6374}" v="1782" dt="2025-01-29T14:39:34.919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commentAuthors" Target="commentAuthors.xml"/><Relationship Id="rId79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8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ik Marten" userId="S::maja1029@h-ka.de::8d731a08-0cae-42f9-9d09-3ff9f9ad92a5" providerId="AD" clId="Web-{1C60636A-D788-86BE-F89C-E01E5368F579}"/>
    <pc:docChg chg="addSld modSld sldOrd modSection">
      <pc:chgData name="Janik Marten" userId="S::maja1029@h-ka.de::8d731a08-0cae-42f9-9d09-3ff9f9ad92a5" providerId="AD" clId="Web-{1C60636A-D788-86BE-F89C-E01E5368F579}" dt="2025-01-28T16:42:54.375" v="1550"/>
      <pc:docMkLst>
        <pc:docMk/>
      </pc:docMkLst>
      <pc:sldChg chg="modSp">
        <pc:chgData name="Janik Marten" userId="S::maja1029@h-ka.de::8d731a08-0cae-42f9-9d09-3ff9f9ad92a5" providerId="AD" clId="Web-{1C60636A-D788-86BE-F89C-E01E5368F579}" dt="2025-01-28T14:28:15.896" v="41" actId="20577"/>
        <pc:sldMkLst>
          <pc:docMk/>
          <pc:sldMk cId="607948063" sldId="282"/>
        </pc:sldMkLst>
        <pc:spChg chg="mod">
          <ac:chgData name="Janik Marten" userId="S::maja1029@h-ka.de::8d731a08-0cae-42f9-9d09-3ff9f9ad92a5" providerId="AD" clId="Web-{1C60636A-D788-86BE-F89C-E01E5368F579}" dt="2025-01-28T14:28:15.896" v="41" actId="20577"/>
          <ac:spMkLst>
            <pc:docMk/>
            <pc:sldMk cId="607948063" sldId="282"/>
            <ac:spMk id="9" creationId="{2983A8F2-1053-CA29-105D-3A2A424F75C5}"/>
          </ac:spMkLst>
        </pc:spChg>
      </pc:sldChg>
      <pc:sldChg chg="modSp">
        <pc:chgData name="Janik Marten" userId="S::maja1029@h-ka.de::8d731a08-0cae-42f9-9d09-3ff9f9ad92a5" providerId="AD" clId="Web-{1C60636A-D788-86BE-F89C-E01E5368F579}" dt="2025-01-28T14:24:50.035" v="37" actId="20577"/>
        <pc:sldMkLst>
          <pc:docMk/>
          <pc:sldMk cId="1735773626" sldId="283"/>
        </pc:sldMkLst>
        <pc:spChg chg="mod">
          <ac:chgData name="Janik Marten" userId="S::maja1029@h-ka.de::8d731a08-0cae-42f9-9d09-3ff9f9ad92a5" providerId="AD" clId="Web-{1C60636A-D788-86BE-F89C-E01E5368F579}" dt="2025-01-28T14:24:50.035" v="37" actId="20577"/>
          <ac:spMkLst>
            <pc:docMk/>
            <pc:sldMk cId="1735773626" sldId="283"/>
            <ac:spMk id="2" creationId="{F10B81C8-CE05-C3FA-E625-D44156B8B4E5}"/>
          </ac:spMkLst>
        </pc:spChg>
      </pc:sldChg>
      <pc:sldChg chg="addSp delSp modSp">
        <pc:chgData name="Janik Marten" userId="S::maja1029@h-ka.de::8d731a08-0cae-42f9-9d09-3ff9f9ad92a5" providerId="AD" clId="Web-{1C60636A-D788-86BE-F89C-E01E5368F579}" dt="2025-01-28T16:42:54.375" v="1550"/>
        <pc:sldMkLst>
          <pc:docMk/>
          <pc:sldMk cId="4124267178" sldId="286"/>
        </pc:sldMkLst>
        <pc:spChg chg="add del mod">
          <ac:chgData name="Janik Marten" userId="S::maja1029@h-ka.de::8d731a08-0cae-42f9-9d09-3ff9f9ad92a5" providerId="AD" clId="Web-{1C60636A-D788-86BE-F89C-E01E5368F579}" dt="2025-01-28T16:28:16.765" v="1264"/>
          <ac:spMkLst>
            <pc:docMk/>
            <pc:sldMk cId="4124267178" sldId="286"/>
            <ac:spMk id="3" creationId="{5BBB54D7-8611-9E1B-3556-392F0DB037B0}"/>
          </ac:spMkLst>
        </pc:spChg>
        <pc:spChg chg="add mod">
          <ac:chgData name="Janik Marten" userId="S::maja1029@h-ka.de::8d731a08-0cae-42f9-9d09-3ff9f9ad92a5" providerId="AD" clId="Web-{1C60636A-D788-86BE-F89C-E01E5368F579}" dt="2025-01-28T16:38:30.776" v="1489" actId="20577"/>
          <ac:spMkLst>
            <pc:docMk/>
            <pc:sldMk cId="4124267178" sldId="286"/>
            <ac:spMk id="43" creationId="{BB59AF4B-8175-62A8-0B56-E8180A6C5EE1}"/>
          </ac:spMkLst>
        </pc:spChg>
        <pc:spChg chg="add mod">
          <ac:chgData name="Janik Marten" userId="S::maja1029@h-ka.de::8d731a08-0cae-42f9-9d09-3ff9f9ad92a5" providerId="AD" clId="Web-{1C60636A-D788-86BE-F89C-E01E5368F579}" dt="2025-01-28T16:38:25.417" v="1488" actId="20577"/>
          <ac:spMkLst>
            <pc:docMk/>
            <pc:sldMk cId="4124267178" sldId="286"/>
            <ac:spMk id="44" creationId="{2190846E-33EF-2669-7D62-D49E6344F2F5}"/>
          </ac:spMkLst>
        </pc:spChg>
        <pc:spChg chg="add mod">
          <ac:chgData name="Janik Marten" userId="S::maja1029@h-ka.de::8d731a08-0cae-42f9-9d09-3ff9f9ad92a5" providerId="AD" clId="Web-{1C60636A-D788-86BE-F89C-E01E5368F579}" dt="2025-01-28T16:42:37.265" v="1547" actId="1076"/>
          <ac:spMkLst>
            <pc:docMk/>
            <pc:sldMk cId="4124267178" sldId="286"/>
            <ac:spMk id="45" creationId="{A890E6E8-8461-8AF7-AA54-269FE8460A37}"/>
          </ac:spMkLst>
        </pc:spChg>
        <pc:spChg chg="add mod">
          <ac:chgData name="Janik Marten" userId="S::maja1029@h-ka.de::8d731a08-0cae-42f9-9d09-3ff9f9ad92a5" providerId="AD" clId="Web-{1C60636A-D788-86BE-F89C-E01E5368F579}" dt="2025-01-28T16:42:40.906" v="1548" actId="1076"/>
          <ac:spMkLst>
            <pc:docMk/>
            <pc:sldMk cId="4124267178" sldId="286"/>
            <ac:spMk id="46" creationId="{FA11BC84-B4E2-BA3D-E6F2-42D25522DC5B}"/>
          </ac:spMkLst>
        </pc:spChg>
        <pc:spChg chg="add mod">
          <ac:chgData name="Janik Marten" userId="S::maja1029@h-ka.de::8d731a08-0cae-42f9-9d09-3ff9f9ad92a5" providerId="AD" clId="Web-{1C60636A-D788-86BE-F89C-E01E5368F579}" dt="2025-01-28T16:42:34.546" v="1546" actId="1076"/>
          <ac:spMkLst>
            <pc:docMk/>
            <pc:sldMk cId="4124267178" sldId="286"/>
            <ac:spMk id="48" creationId="{F844D90D-C7FC-B1B1-667A-0CF17B22995D}"/>
          </ac:spMkLst>
        </pc:spChg>
        <pc:spChg chg="add mod ord">
          <ac:chgData name="Janik Marten" userId="S::maja1029@h-ka.de::8d731a08-0cae-42f9-9d09-3ff9f9ad92a5" providerId="AD" clId="Web-{1C60636A-D788-86BE-F89C-E01E5368F579}" dt="2025-01-28T16:42:22.906" v="1543" actId="20577"/>
          <ac:spMkLst>
            <pc:docMk/>
            <pc:sldMk cId="4124267178" sldId="286"/>
            <ac:spMk id="49" creationId="{82972EFB-6FA8-3760-ADAB-7088204A854A}"/>
          </ac:spMkLst>
        </pc:spChg>
        <pc:cxnChg chg="add">
          <ac:chgData name="Janik Marten" userId="S::maja1029@h-ka.de::8d731a08-0cae-42f9-9d09-3ff9f9ad92a5" providerId="AD" clId="Web-{1C60636A-D788-86BE-F89C-E01E5368F579}" dt="2025-01-28T16:42:54.375" v="1550"/>
          <ac:cxnSpMkLst>
            <pc:docMk/>
            <pc:sldMk cId="4124267178" sldId="286"/>
            <ac:cxnSpMk id="50" creationId="{8D50C2B3-F7C5-9B94-C8C0-5E1A2EF0D4D0}"/>
          </ac:cxnSpMkLst>
        </pc:cxnChg>
      </pc:sldChg>
      <pc:sldChg chg="modSp new">
        <pc:chgData name="Janik Marten" userId="S::maja1029@h-ka.de::8d731a08-0cae-42f9-9d09-3ff9f9ad92a5" providerId="AD" clId="Web-{1C60636A-D788-86BE-F89C-E01E5368F579}" dt="2025-01-28T15:48:37.393" v="550" actId="20577"/>
        <pc:sldMkLst>
          <pc:docMk/>
          <pc:sldMk cId="2475242291" sldId="289"/>
        </pc:sldMkLst>
      </pc:sldChg>
      <pc:sldChg chg="modSp new">
        <pc:chgData name="Janik Marten" userId="S::maja1029@h-ka.de::8d731a08-0cae-42f9-9d09-3ff9f9ad92a5" providerId="AD" clId="Web-{1C60636A-D788-86BE-F89C-E01E5368F579}" dt="2025-01-28T15:40:41.338" v="496" actId="20577"/>
        <pc:sldMkLst>
          <pc:docMk/>
          <pc:sldMk cId="4280691337" sldId="290"/>
        </pc:sldMkLst>
        <pc:spChg chg="mod">
          <ac:chgData name="Janik Marten" userId="S::maja1029@h-ka.de::8d731a08-0cae-42f9-9d09-3ff9f9ad92a5" providerId="AD" clId="Web-{1C60636A-D788-86BE-F89C-E01E5368F579}" dt="2025-01-28T15:40:41.338" v="496" actId="20577"/>
          <ac:spMkLst>
            <pc:docMk/>
            <pc:sldMk cId="4280691337" sldId="290"/>
            <ac:spMk id="2" creationId="{7E9C7103-DEA1-18B8-DDA7-028DB813B3DA}"/>
          </ac:spMkLst>
        </pc:spChg>
        <pc:spChg chg="mod">
          <ac:chgData name="Janik Marten" userId="S::maja1029@h-ka.de::8d731a08-0cae-42f9-9d09-3ff9f9ad92a5" providerId="AD" clId="Web-{1C60636A-D788-86BE-F89C-E01E5368F579}" dt="2025-01-28T14:37:47.760" v="107" actId="20577"/>
          <ac:spMkLst>
            <pc:docMk/>
            <pc:sldMk cId="4280691337" sldId="290"/>
            <ac:spMk id="3" creationId="{0109EC4B-0A0A-2336-7D90-872932064122}"/>
          </ac:spMkLst>
        </pc:spChg>
      </pc:sldChg>
      <pc:sldChg chg="modSp add ord replId">
        <pc:chgData name="Janik Marten" userId="S::maja1029@h-ka.de::8d731a08-0cae-42f9-9d09-3ff9f9ad92a5" providerId="AD" clId="Web-{1C60636A-D788-86BE-F89C-E01E5368F579}" dt="2025-01-28T16:23:38.369" v="1223" actId="20577"/>
        <pc:sldMkLst>
          <pc:docMk/>
          <pc:sldMk cId="1300228925" sldId="318"/>
        </pc:sldMkLst>
        <pc:spChg chg="mod">
          <ac:chgData name="Janik Marten" userId="S::maja1029@h-ka.de::8d731a08-0cae-42f9-9d09-3ff9f9ad92a5" providerId="AD" clId="Web-{1C60636A-D788-86BE-F89C-E01E5368F579}" dt="2025-01-28T16:23:38.369" v="1223" actId="20577"/>
          <ac:spMkLst>
            <pc:docMk/>
            <pc:sldMk cId="1300228925" sldId="318"/>
            <ac:spMk id="2" creationId="{E124CC06-5ECF-D9CC-3DD0-8EE8EE95C85A}"/>
          </ac:spMkLst>
        </pc:spChg>
      </pc:sldChg>
      <pc:sldChg chg="addSp delSp modSp add ord replId">
        <pc:chgData name="Janik Marten" userId="S::maja1029@h-ka.de::8d731a08-0cae-42f9-9d09-3ff9f9ad92a5" providerId="AD" clId="Web-{1C60636A-D788-86BE-F89C-E01E5368F579}" dt="2025-01-28T16:27:16.201" v="1238" actId="1076"/>
        <pc:sldMkLst>
          <pc:docMk/>
          <pc:sldMk cId="125290308" sldId="319"/>
        </pc:sldMkLst>
        <pc:spChg chg="add mod topLvl">
          <ac:chgData name="Janik Marten" userId="S::maja1029@h-ka.de::8d731a08-0cae-42f9-9d09-3ff9f9ad92a5" providerId="AD" clId="Web-{1C60636A-D788-86BE-F89C-E01E5368F579}" dt="2025-01-28T16:07:32.367" v="856"/>
          <ac:spMkLst>
            <pc:docMk/>
            <pc:sldMk cId="125290308" sldId="319"/>
            <ac:spMk id="10" creationId="{2FB6D575-B652-29C6-3DD4-46DDEDE6F141}"/>
          </ac:spMkLst>
        </pc:spChg>
        <pc:spChg chg="add mod topLvl">
          <ac:chgData name="Janik Marten" userId="S::maja1029@h-ka.de::8d731a08-0cae-42f9-9d09-3ff9f9ad92a5" providerId="AD" clId="Web-{1C60636A-D788-86BE-F89C-E01E5368F579}" dt="2025-01-28T16:07:32.367" v="856"/>
          <ac:spMkLst>
            <pc:docMk/>
            <pc:sldMk cId="125290308" sldId="319"/>
            <ac:spMk id="11" creationId="{65680A11-673E-D29B-2D4E-1B314A30A9BD}"/>
          </ac:spMkLst>
        </pc:spChg>
        <pc:spChg chg="add mod topLvl">
          <ac:chgData name="Janik Marten" userId="S::maja1029@h-ka.de::8d731a08-0cae-42f9-9d09-3ff9f9ad92a5" providerId="AD" clId="Web-{1C60636A-D788-86BE-F89C-E01E5368F579}" dt="2025-01-28T16:07:32.367" v="856"/>
          <ac:spMkLst>
            <pc:docMk/>
            <pc:sldMk cId="125290308" sldId="319"/>
            <ac:spMk id="13" creationId="{255C2E41-F9AB-50B3-03DC-E4E8722CF3E4}"/>
          </ac:spMkLst>
        </pc:spChg>
        <pc:spChg chg="add mod topLvl">
          <ac:chgData name="Janik Marten" userId="S::maja1029@h-ka.de::8d731a08-0cae-42f9-9d09-3ff9f9ad92a5" providerId="AD" clId="Web-{1C60636A-D788-86BE-F89C-E01E5368F579}" dt="2025-01-28T16:07:32.367" v="856"/>
          <ac:spMkLst>
            <pc:docMk/>
            <pc:sldMk cId="125290308" sldId="319"/>
            <ac:spMk id="15" creationId="{E50D31E0-F571-79DA-C588-BA6BA0336725}"/>
          </ac:spMkLst>
        </pc:spChg>
        <pc:spChg chg="add mod topLvl">
          <ac:chgData name="Janik Marten" userId="S::maja1029@h-ka.de::8d731a08-0cae-42f9-9d09-3ff9f9ad92a5" providerId="AD" clId="Web-{1C60636A-D788-86BE-F89C-E01E5368F579}" dt="2025-01-28T16:07:32.367" v="856"/>
          <ac:spMkLst>
            <pc:docMk/>
            <pc:sldMk cId="125290308" sldId="319"/>
            <ac:spMk id="17" creationId="{5120DEAD-E754-85B5-3913-F28D5B9F5F09}"/>
          </ac:spMkLst>
        </pc:spChg>
        <pc:spChg chg="add mod topLvl">
          <ac:chgData name="Janik Marten" userId="S::maja1029@h-ka.de::8d731a08-0cae-42f9-9d09-3ff9f9ad92a5" providerId="AD" clId="Web-{1C60636A-D788-86BE-F89C-E01E5368F579}" dt="2025-01-28T16:07:40.164" v="858" actId="1076"/>
          <ac:spMkLst>
            <pc:docMk/>
            <pc:sldMk cId="125290308" sldId="319"/>
            <ac:spMk id="19" creationId="{D8E18224-351D-5A5A-ACE4-E1422016343C}"/>
          </ac:spMkLst>
        </pc:spChg>
        <pc:spChg chg="add mod topLvl">
          <ac:chgData name="Janik Marten" userId="S::maja1029@h-ka.de::8d731a08-0cae-42f9-9d09-3ff9f9ad92a5" providerId="AD" clId="Web-{1C60636A-D788-86BE-F89C-E01E5368F579}" dt="2025-01-28T16:08:07.415" v="863" actId="1076"/>
          <ac:spMkLst>
            <pc:docMk/>
            <pc:sldMk cId="125290308" sldId="319"/>
            <ac:spMk id="23" creationId="{3862D3BD-CE1C-83D8-4B98-A424C238E915}"/>
          </ac:spMkLst>
        </pc:spChg>
        <pc:spChg chg="mod ord topLvl">
          <ac:chgData name="Janik Marten" userId="S::maja1029@h-ka.de::8d731a08-0cae-42f9-9d09-3ff9f9ad92a5" providerId="AD" clId="Web-{1C60636A-D788-86BE-F89C-E01E5368F579}" dt="2025-01-28T16:07:32.367" v="856"/>
          <ac:spMkLst>
            <pc:docMk/>
            <pc:sldMk cId="125290308" sldId="319"/>
            <ac:spMk id="33" creationId="{74F0F7A4-EFE7-3D11-3B73-96DEEF1AB513}"/>
          </ac:spMkLst>
        </pc:spChg>
        <pc:spChg chg="mod topLvl">
          <ac:chgData name="Janik Marten" userId="S::maja1029@h-ka.de::8d731a08-0cae-42f9-9d09-3ff9f9ad92a5" providerId="AD" clId="Web-{1C60636A-D788-86BE-F89C-E01E5368F579}" dt="2025-01-28T16:07:32.367" v="856"/>
          <ac:spMkLst>
            <pc:docMk/>
            <pc:sldMk cId="125290308" sldId="319"/>
            <ac:spMk id="35" creationId="{B8796274-D4E9-EC46-C62E-274B4AFC4130}"/>
          </ac:spMkLst>
        </pc:spChg>
        <pc:spChg chg="mod">
          <ac:chgData name="Janik Marten" userId="S::maja1029@h-ka.de::8d731a08-0cae-42f9-9d09-3ff9f9ad92a5" providerId="AD" clId="Web-{1C60636A-D788-86BE-F89C-E01E5368F579}" dt="2025-01-28T16:07:44.039" v="859" actId="1076"/>
          <ac:spMkLst>
            <pc:docMk/>
            <pc:sldMk cId="125290308" sldId="319"/>
            <ac:spMk id="36" creationId="{97E014EE-F931-4F75-2472-BBD42A647A9A}"/>
          </ac:spMkLst>
        </pc:spChg>
        <pc:spChg chg="topLvl">
          <ac:chgData name="Janik Marten" userId="S::maja1029@h-ka.de::8d731a08-0cae-42f9-9d09-3ff9f9ad92a5" providerId="AD" clId="Web-{1C60636A-D788-86BE-F89C-E01E5368F579}" dt="2025-01-28T16:05:25.802" v="830"/>
          <ac:spMkLst>
            <pc:docMk/>
            <pc:sldMk cId="125290308" sldId="319"/>
            <ac:spMk id="50" creationId="{E6F33B4C-D7DB-CBE7-405C-AC36B37FD640}"/>
          </ac:spMkLst>
        </pc:spChg>
        <pc:spChg chg="topLvl">
          <ac:chgData name="Janik Marten" userId="S::maja1029@h-ka.de::8d731a08-0cae-42f9-9d09-3ff9f9ad92a5" providerId="AD" clId="Web-{1C60636A-D788-86BE-F89C-E01E5368F579}" dt="2025-01-28T16:05:25.802" v="830"/>
          <ac:spMkLst>
            <pc:docMk/>
            <pc:sldMk cId="125290308" sldId="319"/>
            <ac:spMk id="51" creationId="{568AF259-D85B-F039-E885-8D100D784255}"/>
          </ac:spMkLst>
        </pc:spChg>
        <pc:spChg chg="mod topLvl">
          <ac:chgData name="Janik Marten" userId="S::maja1029@h-ka.de::8d731a08-0cae-42f9-9d09-3ff9f9ad92a5" providerId="AD" clId="Web-{1C60636A-D788-86BE-F89C-E01E5368F579}" dt="2025-01-28T16:26:02.747" v="1231" actId="1076"/>
          <ac:spMkLst>
            <pc:docMk/>
            <pc:sldMk cId="125290308" sldId="319"/>
            <ac:spMk id="52" creationId="{22D6B6E0-2374-9E5D-2C17-AC6AEEAEA076}"/>
          </ac:spMkLst>
        </pc:spChg>
        <pc:spChg chg="mod topLvl">
          <ac:chgData name="Janik Marten" userId="S::maja1029@h-ka.de::8d731a08-0cae-42f9-9d09-3ff9f9ad92a5" providerId="AD" clId="Web-{1C60636A-D788-86BE-F89C-E01E5368F579}" dt="2025-01-28T16:06:44.773" v="847" actId="1076"/>
          <ac:spMkLst>
            <pc:docMk/>
            <pc:sldMk cId="125290308" sldId="319"/>
            <ac:spMk id="54" creationId="{8BB2865C-659A-6821-A5A3-CAF582D63946}"/>
          </ac:spMkLst>
        </pc:spChg>
        <pc:spChg chg="topLvl">
          <ac:chgData name="Janik Marten" userId="S::maja1029@h-ka.de::8d731a08-0cae-42f9-9d09-3ff9f9ad92a5" providerId="AD" clId="Web-{1C60636A-D788-86BE-F89C-E01E5368F579}" dt="2025-01-28T16:05:25.802" v="830"/>
          <ac:spMkLst>
            <pc:docMk/>
            <pc:sldMk cId="125290308" sldId="319"/>
            <ac:spMk id="56" creationId="{4FAD70E5-ECCA-03B0-70B6-F43B4716E7EE}"/>
          </ac:spMkLst>
        </pc:spChg>
        <pc:spChg chg="topLvl">
          <ac:chgData name="Janik Marten" userId="S::maja1029@h-ka.de::8d731a08-0cae-42f9-9d09-3ff9f9ad92a5" providerId="AD" clId="Web-{1C60636A-D788-86BE-F89C-E01E5368F579}" dt="2025-01-28T16:05:25.802" v="830"/>
          <ac:spMkLst>
            <pc:docMk/>
            <pc:sldMk cId="125290308" sldId="319"/>
            <ac:spMk id="57" creationId="{88149FCB-AF4B-2E39-ED68-754C27D5AA52}"/>
          </ac:spMkLst>
        </pc:spChg>
        <pc:spChg chg="mod topLvl">
          <ac:chgData name="Janik Marten" userId="S::maja1029@h-ka.de::8d731a08-0cae-42f9-9d09-3ff9f9ad92a5" providerId="AD" clId="Web-{1C60636A-D788-86BE-F89C-E01E5368F579}" dt="2025-01-28T16:05:46.475" v="833" actId="1076"/>
          <ac:spMkLst>
            <pc:docMk/>
            <pc:sldMk cId="125290308" sldId="319"/>
            <ac:spMk id="58" creationId="{885975D6-0AFA-CCB2-FD4F-6EDF06B3716B}"/>
          </ac:spMkLst>
        </pc:spChg>
        <pc:spChg chg="mod topLvl">
          <ac:chgData name="Janik Marten" userId="S::maja1029@h-ka.de::8d731a08-0cae-42f9-9d09-3ff9f9ad92a5" providerId="AD" clId="Web-{1C60636A-D788-86BE-F89C-E01E5368F579}" dt="2025-01-28T16:25:43.606" v="1228" actId="1076"/>
          <ac:spMkLst>
            <pc:docMk/>
            <pc:sldMk cId="125290308" sldId="319"/>
            <ac:spMk id="60" creationId="{D33A9DC6-4E85-4FE3-A459-5C5A83DFBBF8}"/>
          </ac:spMkLst>
        </pc:spChg>
        <pc:spChg chg="add mod ord">
          <ac:chgData name="Janik Marten" userId="S::maja1029@h-ka.de::8d731a08-0cae-42f9-9d09-3ff9f9ad92a5" providerId="AD" clId="Web-{1C60636A-D788-86BE-F89C-E01E5368F579}" dt="2025-01-28T16:12:22.326" v="900"/>
          <ac:spMkLst>
            <pc:docMk/>
            <pc:sldMk cId="125290308" sldId="319"/>
            <ac:spMk id="64" creationId="{11E0AED6-B882-77E4-0E8E-2DBB5CC2C489}"/>
          </ac:spMkLst>
        </pc:spChg>
        <pc:spChg chg="add mod">
          <ac:chgData name="Janik Marten" userId="S::maja1029@h-ka.de::8d731a08-0cae-42f9-9d09-3ff9f9ad92a5" providerId="AD" clId="Web-{1C60636A-D788-86BE-F89C-E01E5368F579}" dt="2025-01-28T16:14:23.281" v="917"/>
          <ac:spMkLst>
            <pc:docMk/>
            <pc:sldMk cId="125290308" sldId="319"/>
            <ac:spMk id="65" creationId="{A6279B99-81F2-3E6E-FD55-5432D07DD4DF}"/>
          </ac:spMkLst>
        </pc:spChg>
        <pc:spChg chg="add mod">
          <ac:chgData name="Janik Marten" userId="S::maja1029@h-ka.de::8d731a08-0cae-42f9-9d09-3ff9f9ad92a5" providerId="AD" clId="Web-{1C60636A-D788-86BE-F89C-E01E5368F579}" dt="2025-01-28T16:14:18.297" v="916"/>
          <ac:spMkLst>
            <pc:docMk/>
            <pc:sldMk cId="125290308" sldId="319"/>
            <ac:spMk id="66" creationId="{46B3B6CC-A377-9509-0CF7-A49ED52CDC73}"/>
          </ac:spMkLst>
        </pc:spChg>
        <pc:spChg chg="add mod">
          <ac:chgData name="Janik Marten" userId="S::maja1029@h-ka.de::8d731a08-0cae-42f9-9d09-3ff9f9ad92a5" providerId="AD" clId="Web-{1C60636A-D788-86BE-F89C-E01E5368F579}" dt="2025-01-28T16:12:10.060" v="899" actId="1076"/>
          <ac:spMkLst>
            <pc:docMk/>
            <pc:sldMk cId="125290308" sldId="319"/>
            <ac:spMk id="67" creationId="{DEED5438-A335-802F-9BCE-CA209133CEEF}"/>
          </ac:spMkLst>
        </pc:spChg>
        <pc:spChg chg="add mod">
          <ac:chgData name="Janik Marten" userId="S::maja1029@h-ka.de::8d731a08-0cae-42f9-9d09-3ff9f9ad92a5" providerId="AD" clId="Web-{1C60636A-D788-86BE-F89C-E01E5368F579}" dt="2025-01-28T16:19:07.099" v="1123" actId="1076"/>
          <ac:spMkLst>
            <pc:docMk/>
            <pc:sldMk cId="125290308" sldId="319"/>
            <ac:spMk id="73" creationId="{9D4506A2-F9D8-39AB-227D-A06EB8E4F237}"/>
          </ac:spMkLst>
        </pc:spChg>
        <pc:spChg chg="add mod">
          <ac:chgData name="Janik Marten" userId="S::maja1029@h-ka.de::8d731a08-0cae-42f9-9d09-3ff9f9ad92a5" providerId="AD" clId="Web-{1C60636A-D788-86BE-F89C-E01E5368F579}" dt="2025-01-28T16:19:10.505" v="1124" actId="1076"/>
          <ac:spMkLst>
            <pc:docMk/>
            <pc:sldMk cId="125290308" sldId="319"/>
            <ac:spMk id="74" creationId="{BD912CB0-6049-77FA-992E-7B9FE3CF3F05}"/>
          </ac:spMkLst>
        </pc:spChg>
        <pc:spChg chg="add mod">
          <ac:chgData name="Janik Marten" userId="S::maja1029@h-ka.de::8d731a08-0cae-42f9-9d09-3ff9f9ad92a5" providerId="AD" clId="Web-{1C60636A-D788-86BE-F89C-E01E5368F579}" dt="2025-01-28T16:18:51.614" v="1087" actId="1076"/>
          <ac:spMkLst>
            <pc:docMk/>
            <pc:sldMk cId="125290308" sldId="319"/>
            <ac:spMk id="75" creationId="{23883766-D4A4-5253-1E59-A4B460A668CE}"/>
          </ac:spMkLst>
        </pc:spChg>
        <pc:spChg chg="add">
          <ac:chgData name="Janik Marten" userId="S::maja1029@h-ka.de::8d731a08-0cae-42f9-9d09-3ff9f9ad92a5" providerId="AD" clId="Web-{1C60636A-D788-86BE-F89C-E01E5368F579}" dt="2025-01-28T16:20:45.507" v="1129"/>
          <ac:spMkLst>
            <pc:docMk/>
            <pc:sldMk cId="125290308" sldId="319"/>
            <ac:spMk id="81" creationId="{8686C06A-46E0-78C9-0362-3D486874827F}"/>
          </ac:spMkLst>
        </pc:spChg>
        <pc:grpChg chg="add mod">
          <ac:chgData name="Janik Marten" userId="S::maja1029@h-ka.de::8d731a08-0cae-42f9-9d09-3ff9f9ad92a5" providerId="AD" clId="Web-{1C60636A-D788-86BE-F89C-E01E5368F579}" dt="2025-01-28T16:27:16.201" v="1238" actId="1076"/>
          <ac:grpSpMkLst>
            <pc:docMk/>
            <pc:sldMk cId="125290308" sldId="319"/>
            <ac:grpSpMk id="61" creationId="{95686EBD-8A74-F3B6-7170-34DE9EFA231A}"/>
          </ac:grpSpMkLst>
        </pc:grpChg>
        <pc:grpChg chg="add mod">
          <ac:chgData name="Janik Marten" userId="S::maja1029@h-ka.de::8d731a08-0cae-42f9-9d09-3ff9f9ad92a5" providerId="AD" clId="Web-{1C60636A-D788-86BE-F89C-E01E5368F579}" dt="2025-01-28T16:25:39.872" v="1227" actId="1076"/>
          <ac:grpSpMkLst>
            <pc:docMk/>
            <pc:sldMk cId="125290308" sldId="319"/>
            <ac:grpSpMk id="62" creationId="{EFFB2E71-3400-B48B-84B9-A773049BCD28}"/>
          </ac:grpSpMkLst>
        </pc:grpChg>
        <pc:grpChg chg="add mod">
          <ac:chgData name="Janik Marten" userId="S::maja1029@h-ka.de::8d731a08-0cae-42f9-9d09-3ff9f9ad92a5" providerId="AD" clId="Web-{1C60636A-D788-86BE-F89C-E01E5368F579}" dt="2025-01-28T16:27:10.967" v="1237" actId="1076"/>
          <ac:grpSpMkLst>
            <pc:docMk/>
            <pc:sldMk cId="125290308" sldId="319"/>
            <ac:grpSpMk id="71" creationId="{CE6C6143-B9AC-4671-8735-F7340436BFA3}"/>
          </ac:grpSpMkLst>
        </pc:grpChg>
        <pc:cxnChg chg="add mod ord">
          <ac:chgData name="Janik Marten" userId="S::maja1029@h-ka.de::8d731a08-0cae-42f9-9d09-3ff9f9ad92a5" providerId="AD" clId="Web-{1C60636A-D788-86BE-F89C-E01E5368F579}" dt="2025-01-28T16:08:05.649" v="862" actId="14100"/>
          <ac:cxnSpMkLst>
            <pc:docMk/>
            <pc:sldMk cId="125290308" sldId="319"/>
            <ac:cxnSpMk id="27" creationId="{6FC80F31-8CCA-0CC9-3AD7-BB121972DAC0}"/>
          </ac:cxnSpMkLst>
        </pc:cxnChg>
        <pc:cxnChg chg="add mod ord">
          <ac:chgData name="Janik Marten" userId="S::maja1029@h-ka.de::8d731a08-0cae-42f9-9d09-3ff9f9ad92a5" providerId="AD" clId="Web-{1C60636A-D788-86BE-F89C-E01E5368F579}" dt="2025-01-28T16:08:11.587" v="864" actId="14100"/>
          <ac:cxnSpMkLst>
            <pc:docMk/>
            <pc:sldMk cId="125290308" sldId="319"/>
            <ac:cxnSpMk id="29" creationId="{3B0FFC61-9295-91B4-08D9-584832AB953F}"/>
          </ac:cxnSpMkLst>
        </pc:cxnChg>
        <pc:cxnChg chg="add mod ord">
          <ac:chgData name="Janik Marten" userId="S::maja1029@h-ka.de::8d731a08-0cae-42f9-9d09-3ff9f9ad92a5" providerId="AD" clId="Web-{1C60636A-D788-86BE-F89C-E01E5368F579}" dt="2025-01-28T16:03:51.207" v="774"/>
          <ac:cxnSpMkLst>
            <pc:docMk/>
            <pc:sldMk cId="125290308" sldId="319"/>
            <ac:cxnSpMk id="31" creationId="{45FC8E18-1988-A101-974C-1B6665D60EC5}"/>
          </ac:cxnSpMkLst>
        </pc:cxnChg>
        <pc:cxnChg chg="add mod ord">
          <ac:chgData name="Janik Marten" userId="S::maja1029@h-ka.de::8d731a08-0cae-42f9-9d09-3ff9f9ad92a5" providerId="AD" clId="Web-{1C60636A-D788-86BE-F89C-E01E5368F579}" dt="2025-01-28T16:03:51.285" v="787"/>
          <ac:cxnSpMkLst>
            <pc:docMk/>
            <pc:sldMk cId="125290308" sldId="319"/>
            <ac:cxnSpMk id="34" creationId="{9D584355-120B-70A0-EDD5-DEE2ABC395C3}"/>
          </ac:cxnSpMkLst>
        </pc:cxnChg>
        <pc:cxnChg chg="add mod ord">
          <ac:chgData name="Janik Marten" userId="S::maja1029@h-ka.de::8d731a08-0cae-42f9-9d09-3ff9f9ad92a5" providerId="AD" clId="Web-{1C60636A-D788-86BE-F89C-E01E5368F579}" dt="2025-01-28T16:03:51.348" v="800"/>
          <ac:cxnSpMkLst>
            <pc:docMk/>
            <pc:sldMk cId="125290308" sldId="319"/>
            <ac:cxnSpMk id="37" creationId="{F609BF1F-DE5D-897D-63FD-A28937F49740}"/>
          </ac:cxnSpMkLst>
        </pc:cxnChg>
        <pc:cxnChg chg="add mod ord">
          <ac:chgData name="Janik Marten" userId="S::maja1029@h-ka.de::8d731a08-0cae-42f9-9d09-3ff9f9ad92a5" providerId="AD" clId="Web-{1C60636A-D788-86BE-F89C-E01E5368F579}" dt="2025-01-28T16:03:51.441" v="813"/>
          <ac:cxnSpMkLst>
            <pc:docMk/>
            <pc:sldMk cId="125290308" sldId="319"/>
            <ac:cxnSpMk id="38" creationId="{CB87F90B-816F-7274-D964-499C0ADF5AD0}"/>
          </ac:cxnSpMkLst>
        </pc:cxnChg>
        <pc:cxnChg chg="add mod ord">
          <ac:chgData name="Janik Marten" userId="S::maja1029@h-ka.de::8d731a08-0cae-42f9-9d09-3ff9f9ad92a5" providerId="AD" clId="Web-{1C60636A-D788-86BE-F89C-E01E5368F579}" dt="2025-01-28T16:03:43.301" v="761"/>
          <ac:cxnSpMkLst>
            <pc:docMk/>
            <pc:sldMk cId="125290308" sldId="319"/>
            <ac:cxnSpMk id="39" creationId="{12F8D443-FA8F-E7F9-1EA8-02651B0D5E3D}"/>
          </ac:cxnSpMkLst>
        </pc:cxnChg>
        <pc:cxnChg chg="mod">
          <ac:chgData name="Janik Marten" userId="S::maja1029@h-ka.de::8d731a08-0cae-42f9-9d09-3ff9f9ad92a5" providerId="AD" clId="Web-{1C60636A-D788-86BE-F89C-E01E5368F579}" dt="2025-01-28T16:26:15.028" v="1233" actId="14100"/>
          <ac:cxnSpMkLst>
            <pc:docMk/>
            <pc:sldMk cId="125290308" sldId="319"/>
            <ac:cxnSpMk id="42" creationId="{96CCAB2E-E0C7-5C3A-8E0D-99BC08F534AA}"/>
          </ac:cxnSpMkLst>
        </pc:cxnChg>
        <pc:cxnChg chg="mod">
          <ac:chgData name="Janik Marten" userId="S::maja1029@h-ka.de::8d731a08-0cae-42f9-9d09-3ff9f9ad92a5" providerId="AD" clId="Web-{1C60636A-D788-86BE-F89C-E01E5368F579}" dt="2025-01-28T16:05:16.412" v="828"/>
          <ac:cxnSpMkLst>
            <pc:docMk/>
            <pc:sldMk cId="125290308" sldId="319"/>
            <ac:cxnSpMk id="43" creationId="{23ABF83D-F5C4-C2EE-DA5F-BD29D52847AA}"/>
          </ac:cxnSpMkLst>
        </pc:cxnChg>
        <pc:cxnChg chg="mod">
          <ac:chgData name="Janik Marten" userId="S::maja1029@h-ka.de::8d731a08-0cae-42f9-9d09-3ff9f9ad92a5" providerId="AD" clId="Web-{1C60636A-D788-86BE-F89C-E01E5368F579}" dt="2025-01-28T16:25:35.528" v="1226" actId="1076"/>
          <ac:cxnSpMkLst>
            <pc:docMk/>
            <pc:sldMk cId="125290308" sldId="319"/>
            <ac:cxnSpMk id="44" creationId="{795684E5-BEE7-1F2E-64B1-A130100DA509}"/>
          </ac:cxnSpMkLst>
        </pc:cxnChg>
        <pc:cxnChg chg="mod">
          <ac:chgData name="Janik Marten" userId="S::maja1029@h-ka.de::8d731a08-0cae-42f9-9d09-3ff9f9ad92a5" providerId="AD" clId="Web-{1C60636A-D788-86BE-F89C-E01E5368F579}" dt="2025-01-28T16:07:17.804" v="855" actId="14100"/>
          <ac:cxnSpMkLst>
            <pc:docMk/>
            <pc:sldMk cId="125290308" sldId="319"/>
            <ac:cxnSpMk id="46" creationId="{006EC8CC-419E-9BDF-2F45-5EC2A063CD22}"/>
          </ac:cxnSpMkLst>
        </pc:cxnChg>
        <pc:cxnChg chg="mod">
          <ac:chgData name="Janik Marten" userId="S::maja1029@h-ka.de::8d731a08-0cae-42f9-9d09-3ff9f9ad92a5" providerId="AD" clId="Web-{1C60636A-D788-86BE-F89C-E01E5368F579}" dt="2025-01-28T16:06:48.726" v="848" actId="14100"/>
          <ac:cxnSpMkLst>
            <pc:docMk/>
            <pc:sldMk cId="125290308" sldId="319"/>
            <ac:cxnSpMk id="48" creationId="{EBC7BC80-A269-7E5C-35F3-FD718D55CBDC}"/>
          </ac:cxnSpMkLst>
        </pc:cxnChg>
        <pc:cxnChg chg="mod">
          <ac:chgData name="Janik Marten" userId="S::maja1029@h-ka.de::8d731a08-0cae-42f9-9d09-3ff9f9ad92a5" providerId="AD" clId="Web-{1C60636A-D788-86BE-F89C-E01E5368F579}" dt="2025-01-28T16:07:08.820" v="853" actId="14100"/>
          <ac:cxnSpMkLst>
            <pc:docMk/>
            <pc:sldMk cId="125290308" sldId="319"/>
            <ac:cxnSpMk id="49" creationId="{6BFC1EB5-3417-A3C3-E365-EA2B56908667}"/>
          </ac:cxnSpMkLst>
        </pc:cxnChg>
        <pc:cxnChg chg="add mod">
          <ac:chgData name="Janik Marten" userId="S::maja1029@h-ka.de::8d731a08-0cae-42f9-9d09-3ff9f9ad92a5" providerId="AD" clId="Web-{1C60636A-D788-86BE-F89C-E01E5368F579}" dt="2025-01-28T16:26:43.748" v="1234" actId="14100"/>
          <ac:cxnSpMkLst>
            <pc:docMk/>
            <pc:sldMk cId="125290308" sldId="319"/>
            <ac:cxnSpMk id="68" creationId="{AE5AA41B-B83D-4BCA-A153-5B5F5612A434}"/>
          </ac:cxnSpMkLst>
        </pc:cxnChg>
        <pc:cxnChg chg="add mod">
          <ac:chgData name="Janik Marten" userId="S::maja1029@h-ka.de::8d731a08-0cae-42f9-9d09-3ff9f9ad92a5" providerId="AD" clId="Web-{1C60636A-D788-86BE-F89C-E01E5368F579}" dt="2025-01-28T16:26:56.592" v="1236" actId="14100"/>
          <ac:cxnSpMkLst>
            <pc:docMk/>
            <pc:sldMk cId="125290308" sldId="319"/>
            <ac:cxnSpMk id="69" creationId="{7F9C1B10-00A4-7F85-3BD5-5336A12E619B}"/>
          </ac:cxnSpMkLst>
        </pc:cxnChg>
      </pc:sldChg>
      <pc:sldChg chg="modSp add replId">
        <pc:chgData name="Janik Marten" userId="S::maja1029@h-ka.de::8d731a08-0cae-42f9-9d09-3ff9f9ad92a5" providerId="AD" clId="Web-{1C60636A-D788-86BE-F89C-E01E5368F579}" dt="2025-01-28T16:32:55.958" v="1335" actId="20577"/>
        <pc:sldMkLst>
          <pc:docMk/>
          <pc:sldMk cId="251932181" sldId="329"/>
        </pc:sldMkLst>
      </pc:sldChg>
    </pc:docChg>
  </pc:docChgLst>
  <pc:docChgLst>
    <pc:chgData name="Christoph Schlindwein" userId="S::scch1086@h-ka.de::f1337ee6-aa18-40f1-8ca6-2b09211df828" providerId="AD" clId="Web-{CCCF7EDC-FAD4-7D9B-023A-ABEC58E6FA71}"/>
    <pc:docChg chg="modSld">
      <pc:chgData name="Christoph Schlindwein" userId="S::scch1086@h-ka.de::f1337ee6-aa18-40f1-8ca6-2b09211df828" providerId="AD" clId="Web-{CCCF7EDC-FAD4-7D9B-023A-ABEC58E6FA71}" dt="2024-11-12T11:06:12.891" v="0"/>
      <pc:docMkLst>
        <pc:docMk/>
      </pc:docMkLst>
      <pc:sldChg chg="delSp">
        <pc:chgData name="Christoph Schlindwein" userId="S::scch1086@h-ka.de::f1337ee6-aa18-40f1-8ca6-2b09211df828" providerId="AD" clId="Web-{CCCF7EDC-FAD4-7D9B-023A-ABEC58E6FA71}" dt="2024-11-12T11:06:12.891" v="0"/>
        <pc:sldMkLst>
          <pc:docMk/>
          <pc:sldMk cId="802655125" sldId="271"/>
        </pc:sldMkLst>
      </pc:sldChg>
    </pc:docChg>
  </pc:docChgLst>
  <pc:docChgLst>
    <pc:chgData name="Wesley Glauben" userId="S::glwe1011@hs-karlsruhe.de::10497e73-4d50-4b51-949d-d8a809041288" providerId="AD" clId="Web-{04983A7A-9529-7640-1951-DC73D2A44CB9}"/>
    <pc:docChg chg="modSld">
      <pc:chgData name="Wesley Glauben" userId="S::glwe1011@hs-karlsruhe.de::10497e73-4d50-4b51-949d-d8a809041288" providerId="AD" clId="Web-{04983A7A-9529-7640-1951-DC73D2A44CB9}" dt="2025-01-28T15:40:59.686" v="0" actId="14100"/>
      <pc:docMkLst>
        <pc:docMk/>
      </pc:docMkLst>
      <pc:sldChg chg="modSp">
        <pc:chgData name="Wesley Glauben" userId="S::glwe1011@hs-karlsruhe.de::10497e73-4d50-4b51-949d-d8a809041288" providerId="AD" clId="Web-{04983A7A-9529-7640-1951-DC73D2A44CB9}" dt="2025-01-28T15:40:59.686" v="0" actId="14100"/>
        <pc:sldMkLst>
          <pc:docMk/>
          <pc:sldMk cId="3397945899" sldId="311"/>
        </pc:sldMkLst>
      </pc:sldChg>
    </pc:docChg>
  </pc:docChgLst>
  <pc:docChgLst>
    <pc:chgData name="Janik Marten" userId="S::maja1029@h-ka.de::8d731a08-0cae-42f9-9d09-3ff9f9ad92a5" providerId="AD" clId="Web-{A4ED3B32-2C39-AD91-3D91-0B26DC3F77D7}"/>
    <pc:docChg chg="modSld">
      <pc:chgData name="Janik Marten" userId="S::maja1029@h-ka.de::8d731a08-0cae-42f9-9d09-3ff9f9ad92a5" providerId="AD" clId="Web-{A4ED3B32-2C39-AD91-3D91-0B26DC3F77D7}" dt="2024-11-17T20:48:42.964" v="13"/>
      <pc:docMkLst>
        <pc:docMk/>
      </pc:docMkLst>
      <pc:sldChg chg="modSp">
        <pc:chgData name="Janik Marten" userId="S::maja1029@h-ka.de::8d731a08-0cae-42f9-9d09-3ff9f9ad92a5" providerId="AD" clId="Web-{A4ED3B32-2C39-AD91-3D91-0B26DC3F77D7}" dt="2024-11-17T20:48:42.964" v="13"/>
        <pc:sldMkLst>
          <pc:docMk/>
          <pc:sldMk cId="802655125" sldId="271"/>
        </pc:sldMkLst>
      </pc:sldChg>
    </pc:docChg>
  </pc:docChgLst>
  <pc:docChgLst>
    <pc:chgData name="Hauke Stürenburg" userId="S::stha1012@h-ka.de::a8bb1362-552c-4f92-a794-b11d716a31b4" providerId="AD" clId="Web-{61362F32-F6E2-D1EE-8EDF-9ACF7E4A7F4C}"/>
    <pc:docChg chg="modSld">
      <pc:chgData name="Hauke Stürenburg" userId="S::stha1012@h-ka.de::a8bb1362-552c-4f92-a794-b11d716a31b4" providerId="AD" clId="Web-{61362F32-F6E2-D1EE-8EDF-9ACF7E4A7F4C}" dt="2024-11-17T16:50:32.529" v="590" actId="1076"/>
      <pc:docMkLst>
        <pc:docMk/>
      </pc:docMkLst>
      <pc:sldChg chg="addSp delSp modSp">
        <pc:chgData name="Hauke Stürenburg" userId="S::stha1012@h-ka.de::a8bb1362-552c-4f92-a794-b11d716a31b4" providerId="AD" clId="Web-{61362F32-F6E2-D1EE-8EDF-9ACF7E4A7F4C}" dt="2024-11-17T11:28:49.120" v="71"/>
        <pc:sldMkLst>
          <pc:docMk/>
          <pc:sldMk cId="1216761655" sldId="256"/>
        </pc:sldMkLst>
      </pc:sldChg>
      <pc:sldChg chg="addSp delSp modSp">
        <pc:chgData name="Hauke Stürenburg" userId="S::stha1012@h-ka.de::a8bb1362-552c-4f92-a794-b11d716a31b4" providerId="AD" clId="Web-{61362F32-F6E2-D1EE-8EDF-9ACF7E4A7F4C}" dt="2024-11-17T11:29:18.840" v="73"/>
        <pc:sldMkLst>
          <pc:docMk/>
          <pc:sldMk cId="2199088680" sldId="263"/>
        </pc:sldMkLst>
      </pc:sldChg>
      <pc:sldChg chg="addSp delSp modSp">
        <pc:chgData name="Hauke Stürenburg" userId="S::stha1012@h-ka.de::a8bb1362-552c-4f92-a794-b11d716a31b4" providerId="AD" clId="Web-{61362F32-F6E2-D1EE-8EDF-9ACF7E4A7F4C}" dt="2024-11-17T16:50:32.529" v="590" actId="1076"/>
        <pc:sldMkLst>
          <pc:docMk/>
          <pc:sldMk cId="2216955026" sldId="270"/>
        </pc:sldMkLst>
      </pc:sldChg>
      <pc:sldChg chg="delSp modSp">
        <pc:chgData name="Hauke Stürenburg" userId="S::stha1012@h-ka.de::a8bb1362-552c-4f92-a794-b11d716a31b4" providerId="AD" clId="Web-{61362F32-F6E2-D1EE-8EDF-9ACF7E4A7F4C}" dt="2024-11-17T11:16:40.103" v="51" actId="1076"/>
        <pc:sldMkLst>
          <pc:docMk/>
          <pc:sldMk cId="802655125" sldId="271"/>
        </pc:sldMkLst>
      </pc:sldChg>
      <pc:sldChg chg="addSp delSp modSp">
        <pc:chgData name="Hauke Stürenburg" userId="S::stha1012@h-ka.de::a8bb1362-552c-4f92-a794-b11d716a31b4" providerId="AD" clId="Web-{61362F32-F6E2-D1EE-8EDF-9ACF7E4A7F4C}" dt="2024-11-17T15:58:27.374" v="295" actId="20577"/>
        <pc:sldMkLst>
          <pc:docMk/>
          <pc:sldMk cId="2964046060" sldId="272"/>
        </pc:sldMkLst>
      </pc:sldChg>
    </pc:docChg>
  </pc:docChgLst>
  <pc:docChgLst>
    <pc:chgData name="Wesley Glauben" userId="S::glwe1011@hs-karlsruhe.de::10497e73-4d50-4b51-949d-d8a809041288" providerId="AD" clId="Web-{55EE4D05-9DD9-D934-E381-9190454B4899}"/>
    <pc:docChg chg="modSld">
      <pc:chgData name="Wesley Glauben" userId="S::glwe1011@hs-karlsruhe.de::10497e73-4d50-4b51-949d-d8a809041288" providerId="AD" clId="Web-{55EE4D05-9DD9-D934-E381-9190454B4899}" dt="2025-01-29T09:14:37.796" v="4"/>
      <pc:docMkLst>
        <pc:docMk/>
      </pc:docMkLst>
      <pc:sldChg chg="delSp modSp">
        <pc:chgData name="Wesley Glauben" userId="S::glwe1011@hs-karlsruhe.de::10497e73-4d50-4b51-949d-d8a809041288" providerId="AD" clId="Web-{55EE4D05-9DD9-D934-E381-9190454B4899}" dt="2025-01-29T09:14:37.796" v="4"/>
        <pc:sldMkLst>
          <pc:docMk/>
          <pc:sldMk cId="2954212023" sldId="342"/>
        </pc:sldMkLst>
        <pc:cxnChg chg="del mod">
          <ac:chgData name="Wesley Glauben" userId="S::glwe1011@hs-karlsruhe.de::10497e73-4d50-4b51-949d-d8a809041288" providerId="AD" clId="Web-{55EE4D05-9DD9-D934-E381-9190454B4899}" dt="2025-01-29T09:14:26.718" v="1"/>
          <ac:cxnSpMkLst>
            <pc:docMk/>
            <pc:sldMk cId="2954212023" sldId="342"/>
            <ac:cxnSpMk id="172" creationId="{DDFBEDFA-8A07-9442-7BED-C3E457F17C33}"/>
          </ac:cxnSpMkLst>
        </pc:cxnChg>
        <pc:cxnChg chg="mod">
          <ac:chgData name="Wesley Glauben" userId="S::glwe1011@hs-karlsruhe.de::10497e73-4d50-4b51-949d-d8a809041288" providerId="AD" clId="Web-{55EE4D05-9DD9-D934-E381-9190454B4899}" dt="2025-01-29T09:14:37.796" v="4"/>
          <ac:cxnSpMkLst>
            <pc:docMk/>
            <pc:sldMk cId="2954212023" sldId="342"/>
            <ac:cxnSpMk id="173" creationId="{9F055644-28CA-12EE-24CB-1A4815CBD763}"/>
          </ac:cxnSpMkLst>
        </pc:cxnChg>
        <pc:cxnChg chg="del mod">
          <ac:chgData name="Wesley Glauben" userId="S::glwe1011@hs-karlsruhe.de::10497e73-4d50-4b51-949d-d8a809041288" providerId="AD" clId="Web-{55EE4D05-9DD9-D934-E381-9190454B4899}" dt="2025-01-29T09:14:29.311" v="2"/>
          <ac:cxnSpMkLst>
            <pc:docMk/>
            <pc:sldMk cId="2954212023" sldId="342"/>
            <ac:cxnSpMk id="174" creationId="{68B027F2-99F6-0252-0736-C12978790342}"/>
          </ac:cxnSpMkLst>
        </pc:cxnChg>
        <pc:cxnChg chg="del mod">
          <ac:chgData name="Wesley Glauben" userId="S::glwe1011@hs-karlsruhe.de::10497e73-4d50-4b51-949d-d8a809041288" providerId="AD" clId="Web-{55EE4D05-9DD9-D934-E381-9190454B4899}" dt="2025-01-29T09:14:25.889" v="0"/>
          <ac:cxnSpMkLst>
            <pc:docMk/>
            <pc:sldMk cId="2954212023" sldId="342"/>
            <ac:cxnSpMk id="175" creationId="{F5D63A4D-34F4-F417-396F-13D770FBA295}"/>
          </ac:cxnSpMkLst>
        </pc:cxnChg>
      </pc:sldChg>
    </pc:docChg>
  </pc:docChgLst>
  <pc:docChgLst>
    <pc:chgData name="Wesley Glauben" userId="S::glwe1011@hs-karlsruhe.de::10497e73-4d50-4b51-949d-d8a809041288" providerId="AD" clId="Web-{E7856E8F-2302-5FB5-6969-4D8EC1EFD649}"/>
    <pc:docChg chg="modSld">
      <pc:chgData name="Wesley Glauben" userId="S::glwe1011@hs-karlsruhe.de::10497e73-4d50-4b51-949d-d8a809041288" providerId="AD" clId="Web-{E7856E8F-2302-5FB5-6969-4D8EC1EFD649}" dt="2025-01-28T14:23:04.429" v="22" actId="20577"/>
      <pc:docMkLst>
        <pc:docMk/>
      </pc:docMkLst>
      <pc:sldChg chg="modSp">
        <pc:chgData name="Wesley Glauben" userId="S::glwe1011@hs-karlsruhe.de::10497e73-4d50-4b51-949d-d8a809041288" providerId="AD" clId="Web-{E7856E8F-2302-5FB5-6969-4D8EC1EFD649}" dt="2025-01-28T14:23:04.429" v="22" actId="20577"/>
        <pc:sldMkLst>
          <pc:docMk/>
          <pc:sldMk cId="1735773626" sldId="283"/>
        </pc:sldMkLst>
        <pc:spChg chg="mod">
          <ac:chgData name="Wesley Glauben" userId="S::glwe1011@hs-karlsruhe.de::10497e73-4d50-4b51-949d-d8a809041288" providerId="AD" clId="Web-{E7856E8F-2302-5FB5-6969-4D8EC1EFD649}" dt="2025-01-28T14:23:04.429" v="22" actId="20577"/>
          <ac:spMkLst>
            <pc:docMk/>
            <pc:sldMk cId="1735773626" sldId="283"/>
            <ac:spMk id="2" creationId="{F10B81C8-CE05-C3FA-E625-D44156B8B4E5}"/>
          </ac:spMkLst>
        </pc:spChg>
      </pc:sldChg>
    </pc:docChg>
  </pc:docChgLst>
  <pc:docChgLst>
    <pc:chgData name="Moritz Scheckenbach" userId="8933bfe2-714b-4a2b-ab1c-2aa8e1098f48" providerId="ADAL" clId="{4832FFF3-D199-4B3A-8FAB-A1809240BA6D}"/>
    <pc:docChg chg="undo custSel addSld delSld modSld sldOrd modMainMaster addSection delSection modSection">
      <pc:chgData name="Moritz Scheckenbach" userId="8933bfe2-714b-4a2b-ab1c-2aa8e1098f48" providerId="ADAL" clId="{4832FFF3-D199-4B3A-8FAB-A1809240BA6D}" dt="2025-01-29T17:03:30.413" v="3299" actId="20577"/>
      <pc:docMkLst>
        <pc:docMk/>
      </pc:docMkLst>
      <pc:sldChg chg="modSp del mod">
        <pc:chgData name="Moritz Scheckenbach" userId="8933bfe2-714b-4a2b-ab1c-2aa8e1098f48" providerId="ADAL" clId="{4832FFF3-D199-4B3A-8FAB-A1809240BA6D}" dt="2025-01-28T14:16:51.293" v="132" actId="47"/>
        <pc:sldMkLst>
          <pc:docMk/>
          <pc:sldMk cId="1216761655" sldId="256"/>
        </pc:sldMkLst>
      </pc:sldChg>
      <pc:sldChg chg="modSp mod">
        <pc:chgData name="Moritz Scheckenbach" userId="8933bfe2-714b-4a2b-ab1c-2aa8e1098f48" providerId="ADAL" clId="{4832FFF3-D199-4B3A-8FAB-A1809240BA6D}" dt="2025-01-28T15:23:01.399" v="1657" actId="20577"/>
        <pc:sldMkLst>
          <pc:docMk/>
          <pc:sldMk cId="1288118520" sldId="257"/>
        </pc:sldMkLst>
        <pc:spChg chg="mod">
          <ac:chgData name="Moritz Scheckenbach" userId="8933bfe2-714b-4a2b-ab1c-2aa8e1098f48" providerId="ADAL" clId="{4832FFF3-D199-4B3A-8FAB-A1809240BA6D}" dt="2025-01-28T15:23:01.399" v="1657" actId="20577"/>
          <ac:spMkLst>
            <pc:docMk/>
            <pc:sldMk cId="1288118520" sldId="257"/>
            <ac:spMk id="2" creationId="{233E27DC-B1E4-7808-8F31-57910201F4B7}"/>
          </ac:spMkLst>
        </pc:spChg>
        <pc:spChg chg="mod">
          <ac:chgData name="Moritz Scheckenbach" userId="8933bfe2-714b-4a2b-ab1c-2aa8e1098f48" providerId="ADAL" clId="{4832FFF3-D199-4B3A-8FAB-A1809240BA6D}" dt="2025-01-28T14:34:21.383" v="264" actId="20577"/>
          <ac:spMkLst>
            <pc:docMk/>
            <pc:sldMk cId="1288118520" sldId="257"/>
            <ac:spMk id="4" creationId="{4EDF93C5-1D24-6134-8C3C-3998C492C09E}"/>
          </ac:spMkLst>
        </pc:spChg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3806736683" sldId="258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3238520355" sldId="259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3306702712" sldId="260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3113146119" sldId="261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4040264707" sldId="269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2216955026" sldId="270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802655125" sldId="271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2964046060" sldId="272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3150878374" sldId="273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2683233658" sldId="274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649349643" sldId="275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2535226886" sldId="276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1306025294" sldId="277"/>
        </pc:sldMkLst>
      </pc:sldChg>
      <pc:sldChg chg="del">
        <pc:chgData name="Moritz Scheckenbach" userId="8933bfe2-714b-4a2b-ab1c-2aa8e1098f48" providerId="ADAL" clId="{4832FFF3-D199-4B3A-8FAB-A1809240BA6D}" dt="2025-01-28T13:56:09.583" v="0" actId="47"/>
        <pc:sldMkLst>
          <pc:docMk/>
          <pc:sldMk cId="303832611" sldId="278"/>
        </pc:sldMkLst>
      </pc:sldChg>
      <pc:sldChg chg="delSp del mod ord">
        <pc:chgData name="Moritz Scheckenbach" userId="8933bfe2-714b-4a2b-ab1c-2aa8e1098f48" providerId="ADAL" clId="{4832FFF3-D199-4B3A-8FAB-A1809240BA6D}" dt="2025-01-28T14:16:32.760" v="122" actId="47"/>
        <pc:sldMkLst>
          <pc:docMk/>
          <pc:sldMk cId="36849086" sldId="279"/>
        </pc:sldMkLst>
      </pc:sldChg>
      <pc:sldChg chg="modSp new mod ord modTransition">
        <pc:chgData name="Moritz Scheckenbach" userId="8933bfe2-714b-4a2b-ab1c-2aa8e1098f48" providerId="ADAL" clId="{4832FFF3-D199-4B3A-8FAB-A1809240BA6D}" dt="2025-01-29T15:40:05.700" v="3264" actId="20577"/>
        <pc:sldMkLst>
          <pc:docMk/>
          <pc:sldMk cId="169691771" sldId="280"/>
        </pc:sldMkLst>
        <pc:spChg chg="mod">
          <ac:chgData name="Moritz Scheckenbach" userId="8933bfe2-714b-4a2b-ab1c-2aa8e1098f48" providerId="ADAL" clId="{4832FFF3-D199-4B3A-8FAB-A1809240BA6D}" dt="2025-01-29T15:40:05.700" v="3264" actId="20577"/>
          <ac:spMkLst>
            <pc:docMk/>
            <pc:sldMk cId="169691771" sldId="280"/>
            <ac:spMk id="2" creationId="{84D4022B-9B1B-AD0A-802F-9C05D44E77FF}"/>
          </ac:spMkLst>
        </pc:spChg>
        <pc:spChg chg="mod">
          <ac:chgData name="Moritz Scheckenbach" userId="8933bfe2-714b-4a2b-ab1c-2aa8e1098f48" providerId="ADAL" clId="{4832FFF3-D199-4B3A-8FAB-A1809240BA6D}" dt="2025-01-28T14:16:15.879" v="115" actId="20577"/>
          <ac:spMkLst>
            <pc:docMk/>
            <pc:sldMk cId="169691771" sldId="280"/>
            <ac:spMk id="3" creationId="{C4ED9DCD-0488-E646-9C40-4A85821E701B}"/>
          </ac:spMkLst>
        </pc:spChg>
        <pc:spChg chg="mod">
          <ac:chgData name="Moritz Scheckenbach" userId="8933bfe2-714b-4a2b-ab1c-2aa8e1098f48" providerId="ADAL" clId="{4832FFF3-D199-4B3A-8FAB-A1809240BA6D}" dt="2025-01-28T15:39:48.612" v="1824" actId="20577"/>
          <ac:spMkLst>
            <pc:docMk/>
            <pc:sldMk cId="169691771" sldId="280"/>
            <ac:spMk id="5" creationId="{3DF014C4-808C-6CBD-BF88-D39F905D5501}"/>
          </ac:spMkLst>
        </pc:spChg>
      </pc:sldChg>
      <pc:sldChg chg="new del">
        <pc:chgData name="Moritz Scheckenbach" userId="8933bfe2-714b-4a2b-ab1c-2aa8e1098f48" providerId="ADAL" clId="{4832FFF3-D199-4B3A-8FAB-A1809240BA6D}" dt="2025-01-28T14:16:01.248" v="102" actId="2696"/>
        <pc:sldMkLst>
          <pc:docMk/>
          <pc:sldMk cId="2786381295" sldId="280"/>
        </pc:sldMkLst>
      </pc:sldChg>
      <pc:sldChg chg="modSp add mod ord">
        <pc:chgData name="Moritz Scheckenbach" userId="8933bfe2-714b-4a2b-ab1c-2aa8e1098f48" providerId="ADAL" clId="{4832FFF3-D199-4B3A-8FAB-A1809240BA6D}" dt="2025-01-28T14:19:09.410" v="189"/>
        <pc:sldMkLst>
          <pc:docMk/>
          <pc:sldMk cId="3343430565" sldId="281"/>
        </pc:sldMkLst>
      </pc:sldChg>
      <pc:sldChg chg="modSp add mod modTransition">
        <pc:chgData name="Moritz Scheckenbach" userId="8933bfe2-714b-4a2b-ab1c-2aa8e1098f48" providerId="ADAL" clId="{4832FFF3-D199-4B3A-8FAB-A1809240BA6D}" dt="2025-01-29T10:01:09.105" v="2469" actId="2710"/>
        <pc:sldMkLst>
          <pc:docMk/>
          <pc:sldMk cId="607948063" sldId="282"/>
        </pc:sldMkLst>
        <pc:spChg chg="mod">
          <ac:chgData name="Moritz Scheckenbach" userId="8933bfe2-714b-4a2b-ab1c-2aa8e1098f48" providerId="ADAL" clId="{4832FFF3-D199-4B3A-8FAB-A1809240BA6D}" dt="2025-01-28T14:18:50.796" v="168" actId="20577"/>
          <ac:spMkLst>
            <pc:docMk/>
            <pc:sldMk cId="607948063" sldId="282"/>
            <ac:spMk id="3" creationId="{7878771E-2511-BDCD-32F5-60050402EB5B}"/>
          </ac:spMkLst>
        </pc:spChg>
        <pc:spChg chg="mod">
          <ac:chgData name="Moritz Scheckenbach" userId="8933bfe2-714b-4a2b-ab1c-2aa8e1098f48" providerId="ADAL" clId="{4832FFF3-D199-4B3A-8FAB-A1809240BA6D}" dt="2025-01-28T15:41:50.031" v="1900"/>
          <ac:spMkLst>
            <pc:docMk/>
            <pc:sldMk cId="607948063" sldId="282"/>
            <ac:spMk id="5" creationId="{046FF3E0-FECA-32A2-0E0E-50D807D24934}"/>
          </ac:spMkLst>
        </pc:spChg>
        <pc:spChg chg="mod">
          <ac:chgData name="Moritz Scheckenbach" userId="8933bfe2-714b-4a2b-ab1c-2aa8e1098f48" providerId="ADAL" clId="{4832FFF3-D199-4B3A-8FAB-A1809240BA6D}" dt="2025-01-28T15:41:42.591" v="1898" actId="1038"/>
          <ac:spMkLst>
            <pc:docMk/>
            <pc:sldMk cId="607948063" sldId="282"/>
            <ac:spMk id="7" creationId="{4ECF13A2-8ABB-481E-C4A1-DFBCFC8F084B}"/>
          </ac:spMkLst>
        </pc:spChg>
        <pc:spChg chg="mod ord">
          <ac:chgData name="Moritz Scheckenbach" userId="8933bfe2-714b-4a2b-ab1c-2aa8e1098f48" providerId="ADAL" clId="{4832FFF3-D199-4B3A-8FAB-A1809240BA6D}" dt="2025-01-29T10:01:09.105" v="2469" actId="2710"/>
          <ac:spMkLst>
            <pc:docMk/>
            <pc:sldMk cId="607948063" sldId="282"/>
            <ac:spMk id="9" creationId="{2983A8F2-1053-CA29-105D-3A2A424F75C5}"/>
          </ac:spMkLst>
        </pc:spChg>
      </pc:sldChg>
      <pc:sldChg chg="modSp add mod ord modTransition">
        <pc:chgData name="Moritz Scheckenbach" userId="8933bfe2-714b-4a2b-ab1c-2aa8e1098f48" providerId="ADAL" clId="{4832FFF3-D199-4B3A-8FAB-A1809240BA6D}" dt="2025-01-29T17:03:30.413" v="3299" actId="20577"/>
        <pc:sldMkLst>
          <pc:docMk/>
          <pc:sldMk cId="1735773626" sldId="283"/>
        </pc:sldMkLst>
        <pc:spChg chg="mod">
          <ac:chgData name="Moritz Scheckenbach" userId="8933bfe2-714b-4a2b-ab1c-2aa8e1098f48" providerId="ADAL" clId="{4832FFF3-D199-4B3A-8FAB-A1809240BA6D}" dt="2025-01-29T17:03:30.413" v="3299" actId="20577"/>
          <ac:spMkLst>
            <pc:docMk/>
            <pc:sldMk cId="1735773626" sldId="283"/>
            <ac:spMk id="2" creationId="{F10B81C8-CE05-C3FA-E625-D44156B8B4E5}"/>
          </ac:spMkLst>
        </pc:spChg>
        <pc:spChg chg="mod">
          <ac:chgData name="Moritz Scheckenbach" userId="8933bfe2-714b-4a2b-ab1c-2aa8e1098f48" providerId="ADAL" clId="{4832FFF3-D199-4B3A-8FAB-A1809240BA6D}" dt="2025-01-29T09:59:19.289" v="2460" actId="20577"/>
          <ac:spMkLst>
            <pc:docMk/>
            <pc:sldMk cId="1735773626" sldId="283"/>
            <ac:spMk id="3" creationId="{A0F12D64-3696-9369-6B55-F6042C673311}"/>
          </ac:spMkLst>
        </pc:spChg>
        <pc:spChg chg="mod">
          <ac:chgData name="Moritz Scheckenbach" userId="8933bfe2-714b-4a2b-ab1c-2aa8e1098f48" providerId="ADAL" clId="{4832FFF3-D199-4B3A-8FAB-A1809240BA6D}" dt="2025-01-28T15:41:26.063" v="1892"/>
          <ac:spMkLst>
            <pc:docMk/>
            <pc:sldMk cId="1735773626" sldId="283"/>
            <ac:spMk id="5" creationId="{A2A02F68-B2BE-D01F-5D3F-C58F6074A5E0}"/>
          </ac:spMkLst>
        </pc:spChg>
      </pc:sldChg>
      <pc:sldChg chg="addSp delSp modSp del mod ord modShow">
        <pc:chgData name="Moritz Scheckenbach" userId="8933bfe2-714b-4a2b-ab1c-2aa8e1098f48" providerId="ADAL" clId="{4832FFF3-D199-4B3A-8FAB-A1809240BA6D}" dt="2025-01-29T09:58:32.069" v="2436" actId="2696"/>
        <pc:sldMkLst>
          <pc:docMk/>
          <pc:sldMk cId="3237542713" sldId="284"/>
        </pc:sldMkLst>
      </pc:sldChg>
      <pc:sldChg chg="addSp delSp modSp new del mod modShow">
        <pc:chgData name="Moritz Scheckenbach" userId="8933bfe2-714b-4a2b-ab1c-2aa8e1098f48" providerId="ADAL" clId="{4832FFF3-D199-4B3A-8FAB-A1809240BA6D}" dt="2025-01-28T17:08:49.004" v="2374" actId="47"/>
        <pc:sldMkLst>
          <pc:docMk/>
          <pc:sldMk cId="906327736" sldId="285"/>
        </pc:sldMkLst>
      </pc:sldChg>
      <pc:sldChg chg="modSp new mod">
        <pc:chgData name="Moritz Scheckenbach" userId="8933bfe2-714b-4a2b-ab1c-2aa8e1098f48" providerId="ADAL" clId="{4832FFF3-D199-4B3A-8FAB-A1809240BA6D}" dt="2025-01-29T09:46:29.173" v="2383" actId="20577"/>
        <pc:sldMkLst>
          <pc:docMk/>
          <pc:sldMk cId="4124267178" sldId="286"/>
        </pc:sldMkLst>
        <pc:spChg chg="mod">
          <ac:chgData name="Moritz Scheckenbach" userId="8933bfe2-714b-4a2b-ab1c-2aa8e1098f48" providerId="ADAL" clId="{4832FFF3-D199-4B3A-8FAB-A1809240BA6D}" dt="2025-01-29T09:46:29.173" v="2383" actId="20577"/>
          <ac:spMkLst>
            <pc:docMk/>
            <pc:sldMk cId="4124267178" sldId="286"/>
            <ac:spMk id="11" creationId="{1DC87DB0-4B1C-668C-33C4-A8960922A6B0}"/>
          </ac:spMkLst>
        </pc:spChg>
      </pc:sldChg>
      <pc:sldChg chg="new">
        <pc:chgData name="Moritz Scheckenbach" userId="8933bfe2-714b-4a2b-ab1c-2aa8e1098f48" providerId="ADAL" clId="{4832FFF3-D199-4B3A-8FAB-A1809240BA6D}" dt="2025-01-28T14:32:14.623" v="229" actId="680"/>
        <pc:sldMkLst>
          <pc:docMk/>
          <pc:sldMk cId="3998482263" sldId="287"/>
        </pc:sldMkLst>
      </pc:sldChg>
      <pc:sldChg chg="new del">
        <pc:chgData name="Moritz Scheckenbach" userId="8933bfe2-714b-4a2b-ab1c-2aa8e1098f48" providerId="ADAL" clId="{4832FFF3-D199-4B3A-8FAB-A1809240BA6D}" dt="2025-01-28T15:22:11.608" v="1591" actId="47"/>
        <pc:sldMkLst>
          <pc:docMk/>
          <pc:sldMk cId="2555228527" sldId="288"/>
        </pc:sldMkLst>
      </pc:sldChg>
      <pc:sldChg chg="addSp delSp modSp add del mod modShow">
        <pc:chgData name="Moritz Scheckenbach" userId="8933bfe2-714b-4a2b-ab1c-2aa8e1098f48" providerId="ADAL" clId="{4832FFF3-D199-4B3A-8FAB-A1809240BA6D}" dt="2025-01-29T09:58:32.069" v="2436" actId="2696"/>
        <pc:sldMkLst>
          <pc:docMk/>
          <pc:sldMk cId="4110236410" sldId="291"/>
        </pc:sldMkLst>
      </pc:sldChg>
      <pc:sldChg chg="addSp delSp modSp new del mod">
        <pc:chgData name="Moritz Scheckenbach" userId="8933bfe2-714b-4a2b-ab1c-2aa8e1098f48" providerId="ADAL" clId="{4832FFF3-D199-4B3A-8FAB-A1809240BA6D}" dt="2025-01-29T09:55:42.461" v="2386" actId="47"/>
        <pc:sldMkLst>
          <pc:docMk/>
          <pc:sldMk cId="4077865687" sldId="292"/>
        </pc:sldMkLst>
      </pc:sldChg>
      <pc:sldChg chg="modSp add del mod">
        <pc:chgData name="Moritz Scheckenbach" userId="8933bfe2-714b-4a2b-ab1c-2aa8e1098f48" providerId="ADAL" clId="{4832FFF3-D199-4B3A-8FAB-A1809240BA6D}" dt="2025-01-28T15:21:45.704" v="1550" actId="47"/>
        <pc:sldMkLst>
          <pc:docMk/>
          <pc:sldMk cId="2739485639" sldId="293"/>
        </pc:sldMkLst>
      </pc:sldChg>
      <pc:sldChg chg="addSp delSp modSp add del mod modShow">
        <pc:chgData name="Moritz Scheckenbach" userId="8933bfe2-714b-4a2b-ab1c-2aa8e1098f48" providerId="ADAL" clId="{4832FFF3-D199-4B3A-8FAB-A1809240BA6D}" dt="2025-01-28T17:08:47.193" v="2373" actId="47"/>
        <pc:sldMkLst>
          <pc:docMk/>
          <pc:sldMk cId="650495879" sldId="294"/>
        </pc:sldMkLst>
      </pc:sldChg>
      <pc:sldChg chg="addSp delSp modSp add del mod">
        <pc:chgData name="Moritz Scheckenbach" userId="8933bfe2-714b-4a2b-ab1c-2aa8e1098f48" providerId="ADAL" clId="{4832FFF3-D199-4B3A-8FAB-A1809240BA6D}" dt="2025-01-29T09:56:25.794" v="2391" actId="47"/>
        <pc:sldMkLst>
          <pc:docMk/>
          <pc:sldMk cId="827763581" sldId="295"/>
        </pc:sldMkLst>
      </pc:sldChg>
      <pc:sldChg chg="addSp modSp add mod ord">
        <pc:chgData name="Moritz Scheckenbach" userId="8933bfe2-714b-4a2b-ab1c-2aa8e1098f48" providerId="ADAL" clId="{4832FFF3-D199-4B3A-8FAB-A1809240BA6D}" dt="2025-01-29T13:57:27.388" v="3158" actId="20577"/>
        <pc:sldMkLst>
          <pc:docMk/>
          <pc:sldMk cId="2796791389" sldId="296"/>
        </pc:sldMkLst>
        <pc:spChg chg="mod">
          <ac:chgData name="Moritz Scheckenbach" userId="8933bfe2-714b-4a2b-ab1c-2aa8e1098f48" providerId="ADAL" clId="{4832FFF3-D199-4B3A-8FAB-A1809240BA6D}" dt="2025-01-28T15:22:06.864" v="1590" actId="20577"/>
          <ac:spMkLst>
            <pc:docMk/>
            <pc:sldMk cId="2796791389" sldId="296"/>
            <ac:spMk id="3" creationId="{D6BB6B30-AE6E-E591-8603-BDF204C89467}"/>
          </ac:spMkLst>
        </pc:spChg>
        <pc:spChg chg="mod">
          <ac:chgData name="Moritz Scheckenbach" userId="8933bfe2-714b-4a2b-ab1c-2aa8e1098f48" providerId="ADAL" clId="{4832FFF3-D199-4B3A-8FAB-A1809240BA6D}" dt="2025-01-29T13:57:27.388" v="3158" actId="20577"/>
          <ac:spMkLst>
            <pc:docMk/>
            <pc:sldMk cId="2796791389" sldId="296"/>
            <ac:spMk id="5" creationId="{90D54D28-1C94-D0A9-8CD2-692AF7CF6DD3}"/>
          </ac:spMkLst>
        </pc:spChg>
        <pc:picChg chg="add mod">
          <ac:chgData name="Moritz Scheckenbach" userId="8933bfe2-714b-4a2b-ab1c-2aa8e1098f48" providerId="ADAL" clId="{4832FFF3-D199-4B3A-8FAB-A1809240BA6D}" dt="2025-01-28T17:06:00.608" v="2372" actId="1076"/>
          <ac:picMkLst>
            <pc:docMk/>
            <pc:sldMk cId="2796791389" sldId="296"/>
            <ac:picMk id="8" creationId="{E3ACBAF4-AAFB-8D35-7578-03328FF7F382}"/>
          </ac:picMkLst>
        </pc:picChg>
      </pc:sldChg>
      <pc:sldChg chg="modSp new mod">
        <pc:chgData name="Moritz Scheckenbach" userId="8933bfe2-714b-4a2b-ab1c-2aa8e1098f48" providerId="ADAL" clId="{4832FFF3-D199-4B3A-8FAB-A1809240BA6D}" dt="2025-01-28T15:23:44.978" v="1719" actId="20577"/>
        <pc:sldMkLst>
          <pc:docMk/>
          <pc:sldMk cId="2490755327" sldId="297"/>
        </pc:sldMkLst>
        <pc:spChg chg="mod">
          <ac:chgData name="Moritz Scheckenbach" userId="8933bfe2-714b-4a2b-ab1c-2aa8e1098f48" providerId="ADAL" clId="{4832FFF3-D199-4B3A-8FAB-A1809240BA6D}" dt="2025-01-28T15:23:44.978" v="1719" actId="20577"/>
          <ac:spMkLst>
            <pc:docMk/>
            <pc:sldMk cId="2490755327" sldId="297"/>
            <ac:spMk id="2" creationId="{5846B755-EFC5-6CEA-66E1-8F6169EF07EB}"/>
          </ac:spMkLst>
        </pc:spChg>
        <pc:spChg chg="mod">
          <ac:chgData name="Moritz Scheckenbach" userId="8933bfe2-714b-4a2b-ab1c-2aa8e1098f48" providerId="ADAL" clId="{4832FFF3-D199-4B3A-8FAB-A1809240BA6D}" dt="2025-01-28T15:22:51.654" v="1652"/>
          <ac:spMkLst>
            <pc:docMk/>
            <pc:sldMk cId="2490755327" sldId="297"/>
            <ac:spMk id="4" creationId="{F2648600-BE63-40D6-3EBD-5C829C817613}"/>
          </ac:spMkLst>
        </pc:spChg>
      </pc:sldChg>
      <pc:sldChg chg="addSp delSp modSp new del mod">
        <pc:chgData name="Moritz Scheckenbach" userId="8933bfe2-714b-4a2b-ab1c-2aa8e1098f48" providerId="ADAL" clId="{4832FFF3-D199-4B3A-8FAB-A1809240BA6D}" dt="2025-01-28T16:25:33.107" v="2316" actId="47"/>
        <pc:sldMkLst>
          <pc:docMk/>
          <pc:sldMk cId="1155881606" sldId="329"/>
        </pc:sldMkLst>
      </pc:sldChg>
      <pc:sldChg chg="addSp delSp modSp add mod">
        <pc:chgData name="Moritz Scheckenbach" userId="8933bfe2-714b-4a2b-ab1c-2aa8e1098f48" providerId="ADAL" clId="{4832FFF3-D199-4B3A-8FAB-A1809240BA6D}" dt="2025-01-29T13:26:23.869" v="3112" actId="20577"/>
        <pc:sldMkLst>
          <pc:docMk/>
          <pc:sldMk cId="2030698995" sldId="330"/>
        </pc:sldMkLst>
        <pc:spChg chg="add mod">
          <ac:chgData name="Moritz Scheckenbach" userId="8933bfe2-714b-4a2b-ab1c-2aa8e1098f48" providerId="ADAL" clId="{4832FFF3-D199-4B3A-8FAB-A1809240BA6D}" dt="2025-01-29T13:26:23.869" v="3112" actId="20577"/>
          <ac:spMkLst>
            <pc:docMk/>
            <pc:sldMk cId="2030698995" sldId="330"/>
            <ac:spMk id="2" creationId="{B929A952-E084-6E58-0C78-2E2A619C6272}"/>
          </ac:spMkLst>
        </pc:spChg>
        <pc:picChg chg="add mod">
          <ac:chgData name="Moritz Scheckenbach" userId="8933bfe2-714b-4a2b-ab1c-2aa8e1098f48" providerId="ADAL" clId="{4832FFF3-D199-4B3A-8FAB-A1809240BA6D}" dt="2025-01-29T12:46:42.982" v="2971" actId="1035"/>
          <ac:picMkLst>
            <pc:docMk/>
            <pc:sldMk cId="2030698995" sldId="330"/>
            <ac:picMk id="4" creationId="{05598F6C-C2F0-3C58-C50D-349ABFC4343C}"/>
          </ac:picMkLst>
        </pc:picChg>
      </pc:sldChg>
      <pc:sldChg chg="modSp add mod">
        <pc:chgData name="Moritz Scheckenbach" userId="8933bfe2-714b-4a2b-ab1c-2aa8e1098f48" providerId="ADAL" clId="{4832FFF3-D199-4B3A-8FAB-A1809240BA6D}" dt="2025-01-29T13:22:10.425" v="3060" actId="20577"/>
        <pc:sldMkLst>
          <pc:docMk/>
          <pc:sldMk cId="1527778826" sldId="331"/>
        </pc:sldMkLst>
        <pc:grpChg chg="mod">
          <ac:chgData name="Moritz Scheckenbach" userId="8933bfe2-714b-4a2b-ab1c-2aa8e1098f48" providerId="ADAL" clId="{4832FFF3-D199-4B3A-8FAB-A1809240BA6D}" dt="2025-01-28T17:10:39.432" v="2378" actId="1076"/>
          <ac:grpSpMkLst>
            <pc:docMk/>
            <pc:sldMk cId="1527778826" sldId="331"/>
            <ac:grpSpMk id="22" creationId="{14AD622C-2E8C-DCEE-C267-DE660392585B}"/>
          </ac:grpSpMkLst>
        </pc:grpChg>
        <pc:graphicFrameChg chg="mod">
          <ac:chgData name="Moritz Scheckenbach" userId="8933bfe2-714b-4a2b-ab1c-2aa8e1098f48" providerId="ADAL" clId="{4832FFF3-D199-4B3A-8FAB-A1809240BA6D}" dt="2025-01-29T13:22:10.425" v="3060" actId="20577"/>
          <ac:graphicFrameMkLst>
            <pc:docMk/>
            <pc:sldMk cId="1527778826" sldId="331"/>
            <ac:graphicFrameMk id="10" creationId="{2DC07AC6-9CCA-0CF6-B6E2-7F6F8315158E}"/>
          </ac:graphicFrameMkLst>
        </pc:graphicFrameChg>
      </pc:sldChg>
      <pc:sldChg chg="modSp mod">
        <pc:chgData name="Moritz Scheckenbach" userId="8933bfe2-714b-4a2b-ab1c-2aa8e1098f48" providerId="ADAL" clId="{4832FFF3-D199-4B3A-8FAB-A1809240BA6D}" dt="2025-01-29T12:33:16.427" v="2640"/>
        <pc:sldMkLst>
          <pc:docMk/>
          <pc:sldMk cId="1386136757" sldId="339"/>
        </pc:sldMkLst>
        <pc:spChg chg="mod">
          <ac:chgData name="Moritz Scheckenbach" userId="8933bfe2-714b-4a2b-ab1c-2aa8e1098f48" providerId="ADAL" clId="{4832FFF3-D199-4B3A-8FAB-A1809240BA6D}" dt="2025-01-29T12:33:16.427" v="2640"/>
          <ac:spMkLst>
            <pc:docMk/>
            <pc:sldMk cId="1386136757" sldId="339"/>
            <ac:spMk id="5" creationId="{74B99C6B-DDFE-C7E6-DB38-4DC1A7F19302}"/>
          </ac:spMkLst>
        </pc:spChg>
      </pc:sldChg>
      <pc:sldChg chg="modSp mod">
        <pc:chgData name="Moritz Scheckenbach" userId="8933bfe2-714b-4a2b-ab1c-2aa8e1098f48" providerId="ADAL" clId="{4832FFF3-D199-4B3A-8FAB-A1809240BA6D}" dt="2025-01-29T15:47:32.017" v="3270" actId="20577"/>
        <pc:sldMkLst>
          <pc:docMk/>
          <pc:sldMk cId="177596667" sldId="341"/>
        </pc:sldMkLst>
        <pc:spChg chg="mod">
          <ac:chgData name="Moritz Scheckenbach" userId="8933bfe2-714b-4a2b-ab1c-2aa8e1098f48" providerId="ADAL" clId="{4832FFF3-D199-4B3A-8FAB-A1809240BA6D}" dt="2025-01-29T12:33:09.504" v="2638"/>
          <ac:spMkLst>
            <pc:docMk/>
            <pc:sldMk cId="177596667" sldId="341"/>
            <ac:spMk id="5" creationId="{7CE850D1-F9B8-2394-EE74-BBB1AF6EF211}"/>
          </ac:spMkLst>
        </pc:spChg>
        <pc:spChg chg="mod">
          <ac:chgData name="Moritz Scheckenbach" userId="8933bfe2-714b-4a2b-ab1c-2aa8e1098f48" providerId="ADAL" clId="{4832FFF3-D199-4B3A-8FAB-A1809240BA6D}" dt="2025-01-29T15:47:32.017" v="3270" actId="20577"/>
          <ac:spMkLst>
            <pc:docMk/>
            <pc:sldMk cId="177596667" sldId="341"/>
            <ac:spMk id="34" creationId="{0BD34A8B-00C4-DB0C-B9FE-09F61A7075E1}"/>
          </ac:spMkLst>
        </pc:spChg>
      </pc:sldChg>
      <pc:sldChg chg="modSp mod">
        <pc:chgData name="Moritz Scheckenbach" userId="8933bfe2-714b-4a2b-ab1c-2aa8e1098f48" providerId="ADAL" clId="{4832FFF3-D199-4B3A-8FAB-A1809240BA6D}" dt="2025-01-29T15:47:26.577" v="3267" actId="20577"/>
        <pc:sldMkLst>
          <pc:docMk/>
          <pc:sldMk cId="2954212023" sldId="342"/>
        </pc:sldMkLst>
        <pc:spChg chg="mod">
          <ac:chgData name="Moritz Scheckenbach" userId="8933bfe2-714b-4a2b-ab1c-2aa8e1098f48" providerId="ADAL" clId="{4832FFF3-D199-4B3A-8FAB-A1809240BA6D}" dt="2025-01-29T12:33:13.167" v="2639"/>
          <ac:spMkLst>
            <pc:docMk/>
            <pc:sldMk cId="2954212023" sldId="342"/>
            <ac:spMk id="5" creationId="{03305B18-C844-DD25-99F7-874DA7686ECF}"/>
          </ac:spMkLst>
        </pc:spChg>
        <pc:spChg chg="mod">
          <ac:chgData name="Moritz Scheckenbach" userId="8933bfe2-714b-4a2b-ab1c-2aa8e1098f48" providerId="ADAL" clId="{4832FFF3-D199-4B3A-8FAB-A1809240BA6D}" dt="2025-01-29T15:47:26.577" v="3267" actId="20577"/>
          <ac:spMkLst>
            <pc:docMk/>
            <pc:sldMk cId="2954212023" sldId="342"/>
            <ac:spMk id="34" creationId="{6D25FCAA-0162-1D7B-AAC6-57AB052B4ECA}"/>
          </ac:spMkLst>
        </pc:spChg>
      </pc:sldChg>
      <pc:sldChg chg="addSp delSp mod modShow">
        <pc:chgData name="Moritz Scheckenbach" userId="8933bfe2-714b-4a2b-ab1c-2aa8e1098f48" providerId="ADAL" clId="{4832FFF3-D199-4B3A-8FAB-A1809240BA6D}" dt="2025-01-29T15:43:57.600" v="3265" actId="729"/>
        <pc:sldMkLst>
          <pc:docMk/>
          <pc:sldMk cId="1554330681" sldId="343"/>
        </pc:sldMkLst>
        <pc:spChg chg="add del">
          <ac:chgData name="Moritz Scheckenbach" userId="8933bfe2-714b-4a2b-ab1c-2aa8e1098f48" providerId="ADAL" clId="{4832FFF3-D199-4B3A-8FAB-A1809240BA6D}" dt="2025-01-29T09:56:06.069" v="2388" actId="22"/>
          <ac:spMkLst>
            <pc:docMk/>
            <pc:sldMk cId="1554330681" sldId="343"/>
            <ac:spMk id="6" creationId="{3A5EFC91-E869-8BDD-338C-746EFCDF5059}"/>
          </ac:spMkLst>
        </pc:spChg>
      </pc:sldChg>
      <pc:sldChg chg="modSp add mod">
        <pc:chgData name="Moritz Scheckenbach" userId="8933bfe2-714b-4a2b-ab1c-2aa8e1098f48" providerId="ADAL" clId="{4832FFF3-D199-4B3A-8FAB-A1809240BA6D}" dt="2025-01-29T09:55:39.086" v="2385"/>
        <pc:sldMkLst>
          <pc:docMk/>
          <pc:sldMk cId="1718110727" sldId="347"/>
        </pc:sldMkLst>
        <pc:spChg chg="mod">
          <ac:chgData name="Moritz Scheckenbach" userId="8933bfe2-714b-4a2b-ab1c-2aa8e1098f48" providerId="ADAL" clId="{4832FFF3-D199-4B3A-8FAB-A1809240BA6D}" dt="2025-01-29T09:55:39.086" v="2385"/>
          <ac:spMkLst>
            <pc:docMk/>
            <pc:sldMk cId="1718110727" sldId="347"/>
            <ac:spMk id="2" creationId="{C720AE70-9982-CE0C-4D5D-5E5786C75FB9}"/>
          </ac:spMkLst>
        </pc:spChg>
      </pc:sldChg>
      <pc:sldChg chg="modSp add mod">
        <pc:chgData name="Moritz Scheckenbach" userId="8933bfe2-714b-4a2b-ab1c-2aa8e1098f48" providerId="ADAL" clId="{4832FFF3-D199-4B3A-8FAB-A1809240BA6D}" dt="2025-01-29T09:56:23.715" v="2390"/>
        <pc:sldMkLst>
          <pc:docMk/>
          <pc:sldMk cId="861050366" sldId="348"/>
        </pc:sldMkLst>
        <pc:spChg chg="mod">
          <ac:chgData name="Moritz Scheckenbach" userId="8933bfe2-714b-4a2b-ab1c-2aa8e1098f48" providerId="ADAL" clId="{4832FFF3-D199-4B3A-8FAB-A1809240BA6D}" dt="2025-01-29T09:56:23.715" v="2390"/>
          <ac:spMkLst>
            <pc:docMk/>
            <pc:sldMk cId="861050366" sldId="348"/>
            <ac:spMk id="2" creationId="{6C1CD206-2236-8E1A-0DA3-1D1D77F60E23}"/>
          </ac:spMkLst>
        </pc:spChg>
      </pc:sldChg>
      <pc:sldChg chg="modSp add mod">
        <pc:chgData name="Moritz Scheckenbach" userId="8933bfe2-714b-4a2b-ab1c-2aa8e1098f48" providerId="ADAL" clId="{4832FFF3-D199-4B3A-8FAB-A1809240BA6D}" dt="2025-01-29T13:38:58.313" v="3143" actId="20577"/>
        <pc:sldMkLst>
          <pc:docMk/>
          <pc:sldMk cId="1109124731" sldId="349"/>
        </pc:sldMkLst>
        <pc:spChg chg="mod">
          <ac:chgData name="Moritz Scheckenbach" userId="8933bfe2-714b-4a2b-ab1c-2aa8e1098f48" providerId="ADAL" clId="{4832FFF3-D199-4B3A-8FAB-A1809240BA6D}" dt="2025-01-29T13:38:58.313" v="3143" actId="20577"/>
          <ac:spMkLst>
            <pc:docMk/>
            <pc:sldMk cId="1109124731" sldId="349"/>
            <ac:spMk id="2" creationId="{3D4F7E1D-F241-20AE-21A3-BF77F50B8B46}"/>
          </ac:spMkLst>
        </pc:spChg>
      </pc:sldChg>
      <pc:sldChg chg="modSp add mod">
        <pc:chgData name="Moritz Scheckenbach" userId="8933bfe2-714b-4a2b-ab1c-2aa8e1098f48" providerId="ADAL" clId="{4832FFF3-D199-4B3A-8FAB-A1809240BA6D}" dt="2025-01-29T15:39:29.906" v="3196" actId="20577"/>
        <pc:sldMkLst>
          <pc:docMk/>
          <pc:sldMk cId="7649513" sldId="360"/>
        </pc:sldMkLst>
        <pc:spChg chg="mod">
          <ac:chgData name="Moritz Scheckenbach" userId="8933bfe2-714b-4a2b-ab1c-2aa8e1098f48" providerId="ADAL" clId="{4832FFF3-D199-4B3A-8FAB-A1809240BA6D}" dt="2025-01-29T15:39:29.906" v="3196" actId="20577"/>
          <ac:spMkLst>
            <pc:docMk/>
            <pc:sldMk cId="7649513" sldId="360"/>
            <ac:spMk id="2" creationId="{73F64A52-6175-BA99-69D6-F2DB10D544F5}"/>
          </ac:spMkLst>
        </pc:spChg>
      </pc:sldChg>
      <pc:sldMasterChg chg="modSp mod delSldLayout modSldLayout">
        <pc:chgData name="Moritz Scheckenbach" userId="8933bfe2-714b-4a2b-ab1c-2aa8e1098f48" providerId="ADAL" clId="{4832FFF3-D199-4B3A-8FAB-A1809240BA6D}" dt="2025-01-29T12:34:14.286" v="2680" actId="20577"/>
        <pc:sldMasterMkLst>
          <pc:docMk/>
          <pc:sldMasterMk cId="300014388" sldId="2147483709"/>
        </pc:sldMasterMkLst>
        <pc:spChg chg="mod">
          <ac:chgData name="Moritz Scheckenbach" userId="8933bfe2-714b-4a2b-ab1c-2aa8e1098f48" providerId="ADAL" clId="{4832FFF3-D199-4B3A-8FAB-A1809240BA6D}" dt="2025-01-28T15:40:26.946" v="1861" actId="20577"/>
          <ac:spMkLst>
            <pc:docMk/>
            <pc:sldMasterMk cId="300014388" sldId="2147483709"/>
            <ac:spMk id="10" creationId="{90108F2C-E92D-444D-A4AF-D5EFEA52A791}"/>
          </ac:spMkLst>
        </pc:spChg>
        <pc:sldLayoutChg chg="modSp mod">
          <pc:chgData name="Moritz Scheckenbach" userId="8933bfe2-714b-4a2b-ab1c-2aa8e1098f48" providerId="ADAL" clId="{4832FFF3-D199-4B3A-8FAB-A1809240BA6D}" dt="2025-01-28T15:41:07.250" v="1888"/>
          <pc:sldLayoutMkLst>
            <pc:docMk/>
            <pc:sldMasterMk cId="300014388" sldId="2147483709"/>
            <pc:sldLayoutMk cId="2019376726" sldId="2147483678"/>
          </pc:sldLayoutMkLst>
          <pc:spChg chg="mod">
            <ac:chgData name="Moritz Scheckenbach" userId="8933bfe2-714b-4a2b-ab1c-2aa8e1098f48" providerId="ADAL" clId="{4832FFF3-D199-4B3A-8FAB-A1809240BA6D}" dt="2025-01-28T15:41:07.250" v="1888"/>
            <ac:spMkLst>
              <pc:docMk/>
              <pc:sldMasterMk cId="300014388" sldId="2147483709"/>
              <pc:sldLayoutMk cId="2019376726" sldId="2147483678"/>
              <ac:spMk id="3" creationId="{439B1BBC-665F-AF4B-8F72-7AB1B40FEBE5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1:03.996" v="1887"/>
          <pc:sldLayoutMkLst>
            <pc:docMk/>
            <pc:sldMasterMk cId="300014388" sldId="2147483709"/>
            <pc:sldLayoutMk cId="3313615114" sldId="2147483684"/>
          </pc:sldLayoutMkLst>
          <pc:spChg chg="mod">
            <ac:chgData name="Moritz Scheckenbach" userId="8933bfe2-714b-4a2b-ab1c-2aa8e1098f48" providerId="ADAL" clId="{4832FFF3-D199-4B3A-8FAB-A1809240BA6D}" dt="2025-01-28T15:41:03.996" v="1887"/>
            <ac:spMkLst>
              <pc:docMk/>
              <pc:sldMasterMk cId="300014388" sldId="2147483709"/>
              <pc:sldLayoutMk cId="3313615114" sldId="2147483684"/>
              <ac:spMk id="4" creationId="{73B06E7E-E9A1-9840-A9E1-79686DE197B3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1:14.018" v="1891"/>
          <pc:sldLayoutMkLst>
            <pc:docMk/>
            <pc:sldMasterMk cId="300014388" sldId="2147483709"/>
            <pc:sldLayoutMk cId="773804411" sldId="2147483685"/>
          </pc:sldLayoutMkLst>
          <pc:spChg chg="mod">
            <ac:chgData name="Moritz Scheckenbach" userId="8933bfe2-714b-4a2b-ab1c-2aa8e1098f48" providerId="ADAL" clId="{4832FFF3-D199-4B3A-8FAB-A1809240BA6D}" dt="2025-01-28T15:41:14.018" v="1891"/>
            <ac:spMkLst>
              <pc:docMk/>
              <pc:sldMasterMk cId="300014388" sldId="2147483709"/>
              <pc:sldLayoutMk cId="773804411" sldId="2147483685"/>
              <ac:spMk id="4" creationId="{48B3E935-DC8B-EE4A-A835-A6B75AB07EE4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9T12:33:44.239" v="2662" actId="20577"/>
          <pc:sldLayoutMkLst>
            <pc:docMk/>
            <pc:sldMasterMk cId="300014388" sldId="2147483709"/>
            <pc:sldLayoutMk cId="3954756937" sldId="2147483710"/>
          </pc:sldLayoutMkLst>
          <pc:spChg chg="mod">
            <ac:chgData name="Moritz Scheckenbach" userId="8933bfe2-714b-4a2b-ab1c-2aa8e1098f48" providerId="ADAL" clId="{4832FFF3-D199-4B3A-8FAB-A1809240BA6D}" dt="2025-01-29T12:33:44.239" v="2662" actId="20577"/>
            <ac:spMkLst>
              <pc:docMk/>
              <pc:sldMasterMk cId="300014388" sldId="2147483709"/>
              <pc:sldLayoutMk cId="3954756937" sldId="2147483710"/>
              <ac:spMk id="25" creationId="{3F719F99-C515-3E48-B1E6-DD81320AD223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0:49.353" v="1882"/>
          <pc:sldLayoutMkLst>
            <pc:docMk/>
            <pc:sldMasterMk cId="300014388" sldId="2147483709"/>
            <pc:sldLayoutMk cId="2555853435" sldId="2147483713"/>
          </pc:sldLayoutMkLst>
          <pc:spChg chg="mod">
            <ac:chgData name="Moritz Scheckenbach" userId="8933bfe2-714b-4a2b-ab1c-2aa8e1098f48" providerId="ADAL" clId="{4832FFF3-D199-4B3A-8FAB-A1809240BA6D}" dt="2025-01-28T15:40:49.353" v="1882"/>
            <ac:spMkLst>
              <pc:docMk/>
              <pc:sldMasterMk cId="300014388" sldId="2147483709"/>
              <pc:sldLayoutMk cId="2555853435" sldId="2147483713"/>
              <ac:spMk id="5" creationId="{BACCCF20-7C7E-1A46-AA50-89130936CD2A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1:09.003" v="1889"/>
          <pc:sldLayoutMkLst>
            <pc:docMk/>
            <pc:sldMasterMk cId="300014388" sldId="2147483709"/>
            <pc:sldLayoutMk cId="4102357645" sldId="2147483715"/>
          </pc:sldLayoutMkLst>
          <pc:spChg chg="mod">
            <ac:chgData name="Moritz Scheckenbach" userId="8933bfe2-714b-4a2b-ab1c-2aa8e1098f48" providerId="ADAL" clId="{4832FFF3-D199-4B3A-8FAB-A1809240BA6D}" dt="2025-01-28T15:41:09.003" v="1889"/>
            <ac:spMkLst>
              <pc:docMk/>
              <pc:sldMasterMk cId="300014388" sldId="2147483709"/>
              <pc:sldLayoutMk cId="4102357645" sldId="2147483715"/>
              <ac:spMk id="3" creationId="{33D1ADDF-8F4C-BC48-B65C-59B0BEC4AA8D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1:11.095" v="1890"/>
          <pc:sldLayoutMkLst>
            <pc:docMk/>
            <pc:sldMasterMk cId="300014388" sldId="2147483709"/>
            <pc:sldLayoutMk cId="299795076" sldId="2147483718"/>
          </pc:sldLayoutMkLst>
          <pc:spChg chg="mod">
            <ac:chgData name="Moritz Scheckenbach" userId="8933bfe2-714b-4a2b-ab1c-2aa8e1098f48" providerId="ADAL" clId="{4832FFF3-D199-4B3A-8FAB-A1809240BA6D}" dt="2025-01-28T15:41:11.095" v="1890"/>
            <ac:spMkLst>
              <pc:docMk/>
              <pc:sldMasterMk cId="300014388" sldId="2147483709"/>
              <pc:sldLayoutMk cId="299795076" sldId="2147483718"/>
              <ac:spMk id="2" creationId="{5F268177-AE4A-684B-8FE0-98F4DB068ECA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0:35.996" v="1880" actId="20577"/>
          <pc:sldLayoutMkLst>
            <pc:docMk/>
            <pc:sldMasterMk cId="300014388" sldId="2147483709"/>
            <pc:sldLayoutMk cId="3947924702" sldId="2147483728"/>
          </pc:sldLayoutMkLst>
          <pc:spChg chg="mod">
            <ac:chgData name="Moritz Scheckenbach" userId="8933bfe2-714b-4a2b-ab1c-2aa8e1098f48" providerId="ADAL" clId="{4832FFF3-D199-4B3A-8FAB-A1809240BA6D}" dt="2025-01-28T15:40:35.996" v="1880" actId="20577"/>
            <ac:spMkLst>
              <pc:docMk/>
              <pc:sldMasterMk cId="300014388" sldId="2147483709"/>
              <pc:sldLayoutMk cId="3947924702" sldId="2147483728"/>
              <ac:spMk id="9" creationId="{C5E3C4FF-AC9F-F54B-8465-1AC4021BC55E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1:01.683" v="1886"/>
          <pc:sldLayoutMkLst>
            <pc:docMk/>
            <pc:sldMasterMk cId="300014388" sldId="2147483709"/>
            <pc:sldLayoutMk cId="14290278" sldId="2147483730"/>
          </pc:sldLayoutMkLst>
          <pc:spChg chg="mod">
            <ac:chgData name="Moritz Scheckenbach" userId="8933bfe2-714b-4a2b-ab1c-2aa8e1098f48" providerId="ADAL" clId="{4832FFF3-D199-4B3A-8FAB-A1809240BA6D}" dt="2025-01-28T15:41:01.683" v="1886"/>
            <ac:spMkLst>
              <pc:docMk/>
              <pc:sldMasterMk cId="300014388" sldId="2147483709"/>
              <pc:sldLayoutMk cId="14290278" sldId="2147483730"/>
              <ac:spMk id="4" creationId="{100179CD-2DFE-FE48-88FA-99A080006606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0:51.761" v="1883"/>
          <pc:sldLayoutMkLst>
            <pc:docMk/>
            <pc:sldMasterMk cId="300014388" sldId="2147483709"/>
            <pc:sldLayoutMk cId="1578187816" sldId="2147483733"/>
          </pc:sldLayoutMkLst>
          <pc:spChg chg="mod">
            <ac:chgData name="Moritz Scheckenbach" userId="8933bfe2-714b-4a2b-ab1c-2aa8e1098f48" providerId="ADAL" clId="{4832FFF3-D199-4B3A-8FAB-A1809240BA6D}" dt="2025-01-28T15:40:51.761" v="1883"/>
            <ac:spMkLst>
              <pc:docMk/>
              <pc:sldMasterMk cId="300014388" sldId="2147483709"/>
              <pc:sldLayoutMk cId="1578187816" sldId="2147483733"/>
              <ac:spMk id="2" creationId="{D50B5E35-EA0F-7F44-9443-E548EA3B39D6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0:53.808" v="1884"/>
          <pc:sldLayoutMkLst>
            <pc:docMk/>
            <pc:sldMasterMk cId="300014388" sldId="2147483709"/>
            <pc:sldLayoutMk cId="240627297" sldId="2147483735"/>
          </pc:sldLayoutMkLst>
          <pc:spChg chg="mod">
            <ac:chgData name="Moritz Scheckenbach" userId="8933bfe2-714b-4a2b-ab1c-2aa8e1098f48" providerId="ADAL" clId="{4832FFF3-D199-4B3A-8FAB-A1809240BA6D}" dt="2025-01-28T15:40:53.808" v="1884"/>
            <ac:spMkLst>
              <pc:docMk/>
              <pc:sldMasterMk cId="300014388" sldId="2147483709"/>
              <pc:sldLayoutMk cId="240627297" sldId="2147483735"/>
              <ac:spMk id="2" creationId="{19335B3D-A935-7941-BAFB-C7A98F057C47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0:57.090" v="1885"/>
          <pc:sldLayoutMkLst>
            <pc:docMk/>
            <pc:sldMasterMk cId="300014388" sldId="2147483709"/>
            <pc:sldLayoutMk cId="2014188449" sldId="2147483736"/>
          </pc:sldLayoutMkLst>
          <pc:spChg chg="mod">
            <ac:chgData name="Moritz Scheckenbach" userId="8933bfe2-714b-4a2b-ab1c-2aa8e1098f48" providerId="ADAL" clId="{4832FFF3-D199-4B3A-8FAB-A1809240BA6D}" dt="2025-01-28T15:40:57.090" v="1885"/>
            <ac:spMkLst>
              <pc:docMk/>
              <pc:sldMasterMk cId="300014388" sldId="2147483709"/>
              <pc:sldLayoutMk cId="2014188449" sldId="2147483736"/>
              <ac:spMk id="2" creationId="{F96A7003-49E0-2846-9672-C857D8C45E91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9T12:34:14.286" v="2680" actId="20577"/>
          <pc:sldLayoutMkLst>
            <pc:docMk/>
            <pc:sldMasterMk cId="300014388" sldId="2147483709"/>
            <pc:sldLayoutMk cId="320187993" sldId="2147483758"/>
          </pc:sldLayoutMkLst>
          <pc:spChg chg="mod">
            <ac:chgData name="Moritz Scheckenbach" userId="8933bfe2-714b-4a2b-ab1c-2aa8e1098f48" providerId="ADAL" clId="{4832FFF3-D199-4B3A-8FAB-A1809240BA6D}" dt="2025-01-29T12:34:14.286" v="2680" actId="20577"/>
            <ac:spMkLst>
              <pc:docMk/>
              <pc:sldMasterMk cId="300014388" sldId="2147483709"/>
              <pc:sldLayoutMk cId="320187993" sldId="2147483758"/>
              <ac:spMk id="3" creationId="{22911AD5-6C4F-F545-B4DF-CC6231C17179}"/>
            </ac:spMkLst>
          </pc:spChg>
        </pc:sldLayoutChg>
        <pc:sldLayoutChg chg="modSp mod">
          <pc:chgData name="Moritz Scheckenbach" userId="8933bfe2-714b-4a2b-ab1c-2aa8e1098f48" providerId="ADAL" clId="{4832FFF3-D199-4B3A-8FAB-A1809240BA6D}" dt="2025-01-28T15:40:45.311" v="1881"/>
          <pc:sldLayoutMkLst>
            <pc:docMk/>
            <pc:sldMasterMk cId="300014388" sldId="2147483709"/>
            <pc:sldLayoutMk cId="2738542882" sldId="2147483872"/>
          </pc:sldLayoutMkLst>
          <pc:spChg chg="mod">
            <ac:chgData name="Moritz Scheckenbach" userId="8933bfe2-714b-4a2b-ab1c-2aa8e1098f48" providerId="ADAL" clId="{4832FFF3-D199-4B3A-8FAB-A1809240BA6D}" dt="2025-01-28T15:40:45.311" v="1881"/>
            <ac:spMkLst>
              <pc:docMk/>
              <pc:sldMasterMk cId="300014388" sldId="2147483709"/>
              <pc:sldLayoutMk cId="2738542882" sldId="2147483872"/>
              <ac:spMk id="9" creationId="{C5E3C4FF-AC9F-F54B-8465-1AC4021BC55E}"/>
            </ac:spMkLst>
          </pc:spChg>
        </pc:sldLayoutChg>
        <pc:sldLayoutChg chg="del">
          <pc:chgData name="Moritz Scheckenbach" userId="8933bfe2-714b-4a2b-ab1c-2aa8e1098f48" providerId="ADAL" clId="{4832FFF3-D199-4B3A-8FAB-A1809240BA6D}" dt="2025-01-29T09:56:25.794" v="2391" actId="47"/>
          <pc:sldLayoutMkLst>
            <pc:docMk/>
            <pc:sldMasterMk cId="300014388" sldId="2147483709"/>
            <pc:sldLayoutMk cId="1148563522" sldId="2147483873"/>
          </pc:sldLayoutMkLst>
        </pc:sldLayoutChg>
      </pc:sldMasterChg>
    </pc:docChg>
  </pc:docChgLst>
  <pc:docChgLst>
    <pc:chgData name="Janik Marten" userId="S::maja1029@h-ka.de::8d731a08-0cae-42f9-9d09-3ff9f9ad92a5" providerId="AD" clId="Web-{05946A65-6BDF-7F96-BA6A-117B1B3BAE42}"/>
    <pc:docChg chg="modSld">
      <pc:chgData name="Janik Marten" userId="S::maja1029@h-ka.de::8d731a08-0cae-42f9-9d09-3ff9f9ad92a5" providerId="AD" clId="Web-{05946A65-6BDF-7F96-BA6A-117B1B3BAE42}" dt="2025-01-30T10:34:03.614" v="3" actId="20577"/>
      <pc:docMkLst>
        <pc:docMk/>
      </pc:docMkLst>
      <pc:sldChg chg="modSp">
        <pc:chgData name="Janik Marten" userId="S::maja1029@h-ka.de::8d731a08-0cae-42f9-9d09-3ff9f9ad92a5" providerId="AD" clId="Web-{05946A65-6BDF-7F96-BA6A-117B1B3BAE42}" dt="2025-01-30T10:34:03.614" v="3" actId="20577"/>
        <pc:sldMkLst>
          <pc:docMk/>
          <pc:sldMk cId="3644277984" sldId="355"/>
        </pc:sldMkLst>
        <pc:spChg chg="mod">
          <ac:chgData name="Janik Marten" userId="S::maja1029@h-ka.de::8d731a08-0cae-42f9-9d09-3ff9f9ad92a5" providerId="AD" clId="Web-{05946A65-6BDF-7F96-BA6A-117B1B3BAE42}" dt="2025-01-30T10:34:03.614" v="3" actId="20577"/>
          <ac:spMkLst>
            <pc:docMk/>
            <pc:sldMk cId="3644277984" sldId="355"/>
            <ac:spMk id="2" creationId="{01B90803-67E9-0BD8-A009-C69DFAC6D383}"/>
          </ac:spMkLst>
        </pc:spChg>
      </pc:sldChg>
    </pc:docChg>
  </pc:docChgLst>
  <pc:docChgLst>
    <pc:chgData name="Hauke Stürenburg" userId="S::stha1012@h-ka.de::a8bb1362-552c-4f92-a794-b11d716a31b4" providerId="AD" clId="Web-{AD6C0F71-584E-FD13-726A-4B89B0F962B1}"/>
    <pc:docChg chg="modSld">
      <pc:chgData name="Hauke Stürenburg" userId="S::stha1012@h-ka.de::a8bb1362-552c-4f92-a794-b11d716a31b4" providerId="AD" clId="Web-{AD6C0F71-584E-FD13-726A-4B89B0F962B1}" dt="2024-11-17T23:26:55.412" v="137"/>
      <pc:docMkLst>
        <pc:docMk/>
      </pc:docMkLst>
      <pc:sldChg chg="addSp delSp modSp">
        <pc:chgData name="Hauke Stürenburg" userId="S::stha1012@h-ka.de::a8bb1362-552c-4f92-a794-b11d716a31b4" providerId="AD" clId="Web-{AD6C0F71-584E-FD13-726A-4B89B0F962B1}" dt="2024-11-17T23:26:55.412" v="137"/>
        <pc:sldMkLst>
          <pc:docMk/>
          <pc:sldMk cId="2216955026" sldId="270"/>
        </pc:sldMkLst>
      </pc:sldChg>
      <pc:sldChg chg="modSp">
        <pc:chgData name="Hauke Stürenburg" userId="S::stha1012@h-ka.de::a8bb1362-552c-4f92-a794-b11d716a31b4" providerId="AD" clId="Web-{AD6C0F71-584E-FD13-726A-4B89B0F962B1}" dt="2024-11-17T22:10:54.762" v="0" actId="1076"/>
        <pc:sldMkLst>
          <pc:docMk/>
          <pc:sldMk cId="36849086" sldId="279"/>
        </pc:sldMkLst>
      </pc:sldChg>
    </pc:docChg>
  </pc:docChgLst>
  <pc:docChgLst>
    <pc:chgData name="Janik Marten" userId="S::maja1029@h-ka.de::8d731a08-0cae-42f9-9d09-3ff9f9ad92a5" providerId="AD" clId="Web-{8F66D133-8A4F-119C-1C18-1255D4EB9D9A}"/>
    <pc:docChg chg="mod modSld sldOrd">
      <pc:chgData name="Janik Marten" userId="S::maja1029@h-ka.de::8d731a08-0cae-42f9-9d09-3ff9f9ad92a5" providerId="AD" clId="Web-{8F66D133-8A4F-119C-1C18-1255D4EB9D9A}" dt="2024-11-17T21:12:15.112" v="13"/>
      <pc:docMkLst>
        <pc:docMk/>
      </pc:docMkLst>
      <pc:sldChg chg="modSp">
        <pc:chgData name="Janik Marten" userId="S::maja1029@h-ka.de::8d731a08-0cae-42f9-9d09-3ff9f9ad92a5" providerId="AD" clId="Web-{8F66D133-8A4F-119C-1C18-1255D4EB9D9A}" dt="2024-11-17T20:52:55.086" v="1" actId="14100"/>
        <pc:sldMkLst>
          <pc:docMk/>
          <pc:sldMk cId="2199088680" sldId="263"/>
        </pc:sldMkLst>
      </pc:sldChg>
      <pc:sldChg chg="modSp">
        <pc:chgData name="Janik Marten" userId="S::maja1029@h-ka.de::8d731a08-0cae-42f9-9d09-3ff9f9ad92a5" providerId="AD" clId="Web-{8F66D133-8A4F-119C-1C18-1255D4EB9D9A}" dt="2024-11-17T21:06:25.152" v="12" actId="20577"/>
        <pc:sldMkLst>
          <pc:docMk/>
          <pc:sldMk cId="2216955026" sldId="270"/>
        </pc:sldMkLst>
      </pc:sldChg>
      <pc:sldChg chg="modSp ord">
        <pc:chgData name="Janik Marten" userId="S::maja1029@h-ka.de::8d731a08-0cae-42f9-9d09-3ff9f9ad92a5" providerId="AD" clId="Web-{8F66D133-8A4F-119C-1C18-1255D4EB9D9A}" dt="2024-11-17T21:02:56.124" v="3"/>
        <pc:sldMkLst>
          <pc:docMk/>
          <pc:sldMk cId="802655125" sldId="271"/>
        </pc:sldMkLst>
      </pc:sldChg>
    </pc:docChg>
  </pc:docChgLst>
  <pc:docChgLst>
    <pc:chgData name="Hauke Stürenburg" userId="S::stha1012@h-ka.de::a8bb1362-552c-4f92-a794-b11d716a31b4" providerId="AD" clId="Web-{118351FA-56DA-18D7-EE47-E3AC420ACE3F}"/>
    <pc:docChg chg="modSld">
      <pc:chgData name="Hauke Stürenburg" userId="S::stha1012@h-ka.de::a8bb1362-552c-4f92-a794-b11d716a31b4" providerId="AD" clId="Web-{118351FA-56DA-18D7-EE47-E3AC420ACE3F}" dt="2024-11-18T10:48:32.553" v="520"/>
      <pc:docMkLst>
        <pc:docMk/>
      </pc:docMkLst>
      <pc:sldChg chg="addSp delSp modSp">
        <pc:chgData name="Hauke Stürenburg" userId="S::stha1012@h-ka.de::a8bb1362-552c-4f92-a794-b11d716a31b4" providerId="AD" clId="Web-{118351FA-56DA-18D7-EE47-E3AC420ACE3F}" dt="2024-11-18T10:48:32.553" v="520"/>
        <pc:sldMkLst>
          <pc:docMk/>
          <pc:sldMk cId="2216955026" sldId="270"/>
        </pc:sldMkLst>
      </pc:sldChg>
    </pc:docChg>
  </pc:docChgLst>
  <pc:docChgLst>
    <pc:chgData name="Janik Marten" userId="S::maja1029@h-ka.de::8d731a08-0cae-42f9-9d09-3ff9f9ad92a5" providerId="AD" clId="Web-{1B32C182-00F4-48D3-DAF6-0DE68E3A9662}"/>
    <pc:docChg chg="addSld delSld modSld modSection">
      <pc:chgData name="Janik Marten" userId="S::maja1029@h-ka.de::8d731a08-0cae-42f9-9d09-3ff9f9ad92a5" providerId="AD" clId="Web-{1B32C182-00F4-48D3-DAF6-0DE68E3A9662}" dt="2024-11-17T21:40:30.664" v="34"/>
      <pc:docMkLst>
        <pc:docMk/>
      </pc:docMkLst>
      <pc:sldChg chg="addSp delSp modSp add del">
        <pc:chgData name="Janik Marten" userId="S::maja1029@h-ka.de::8d731a08-0cae-42f9-9d09-3ff9f9ad92a5" providerId="AD" clId="Web-{1B32C182-00F4-48D3-DAF6-0DE68E3A9662}" dt="2024-11-17T21:40:30.664" v="34"/>
        <pc:sldMkLst>
          <pc:docMk/>
          <pc:sldMk cId="2199088680" sldId="263"/>
        </pc:sldMkLst>
      </pc:sldChg>
      <pc:sldChg chg="addSp delSp modSp add mod replId modClrScheme chgLayout">
        <pc:chgData name="Janik Marten" userId="S::maja1029@h-ka.de::8d731a08-0cae-42f9-9d09-3ff9f9ad92a5" providerId="AD" clId="Web-{1B32C182-00F4-48D3-DAF6-0DE68E3A9662}" dt="2024-11-17T21:40:20.132" v="32"/>
        <pc:sldMkLst>
          <pc:docMk/>
          <pc:sldMk cId="36849086" sldId="279"/>
        </pc:sldMkLst>
      </pc:sldChg>
    </pc:docChg>
  </pc:docChgLst>
  <pc:docChgLst>
    <pc:chgData name="Wesley Glauben" userId="10497e73-4d50-4b51-949d-d8a809041288" providerId="ADAL" clId="{BECB7642-DC78-4064-AC54-B3E8B557A44E}"/>
    <pc:docChg chg="undo redo custSel addSld delSld modSld sldOrd modSection">
      <pc:chgData name="Wesley Glauben" userId="10497e73-4d50-4b51-949d-d8a809041288" providerId="ADAL" clId="{BECB7642-DC78-4064-AC54-B3E8B557A44E}" dt="2025-01-29T22:08:56.856" v="3789" actId="167"/>
      <pc:docMkLst>
        <pc:docMk/>
      </pc:docMkLst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288118520" sldId="257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88118520" sldId="257"/>
            <ac:spMk id="2" creationId="{233E27DC-B1E4-7808-8F31-57910201F4B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88118520" sldId="257"/>
            <ac:spMk id="3" creationId="{1A2DF71D-4089-DCCC-8FF6-A2761AFD929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88118520" sldId="257"/>
            <ac:spMk id="4" creationId="{4EDF93C5-1D24-6134-8C3C-3998C492C09E}"/>
          </ac:spMkLst>
        </pc:sp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69691771" sldId="280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9691771" sldId="280"/>
            <ac:spMk id="2" creationId="{84D4022B-9B1B-AD0A-802F-9C05D44E77F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9691771" sldId="280"/>
            <ac:spMk id="3" creationId="{C4ED9DCD-0488-E646-9C40-4A85821E701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9691771" sldId="280"/>
            <ac:spMk id="4" creationId="{9ED5804D-E5FD-634E-F8E0-9DB1BCDDFB7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9691771" sldId="280"/>
            <ac:spMk id="5" creationId="{3DF014C4-808C-6CBD-BF88-D39F905D550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9691771" sldId="280"/>
            <ac:spMk id="6" creationId="{E465FCA2-8E9C-2E6E-4CA4-0D4637DCBD1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9691771" sldId="280"/>
            <ac:spMk id="7" creationId="{3831D92F-0FB5-FB5F-8DF2-B4886F2F3F28}"/>
          </ac:spMkLst>
        </pc:sp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607948063" sldId="282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607948063" sldId="282"/>
            <ac:spMk id="3" creationId="{7878771E-2511-BDCD-32F5-60050402EB5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607948063" sldId="282"/>
            <ac:spMk id="4" creationId="{C4D73F30-9184-87B9-A8B4-7E82849DCB5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607948063" sldId="282"/>
            <ac:spMk id="5" creationId="{046FF3E0-FECA-32A2-0E0E-50D807D2493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607948063" sldId="282"/>
            <ac:spMk id="6" creationId="{9BC52DFE-B26A-CF8F-2386-C2D3B269D04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607948063" sldId="282"/>
            <ac:spMk id="7" creationId="{4ECF13A2-8ABB-481E-C4A1-DFBCFC8F084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607948063" sldId="282"/>
            <ac:spMk id="9" creationId="{2983A8F2-1053-CA29-105D-3A2A424F75C5}"/>
          </ac:spMkLst>
        </pc:sp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735773626" sldId="283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35773626" sldId="283"/>
            <ac:spMk id="2" creationId="{F10B81C8-CE05-C3FA-E625-D44156B8B4E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35773626" sldId="283"/>
            <ac:spMk id="3" creationId="{A0F12D64-3696-9369-6B55-F6042C67331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35773626" sldId="283"/>
            <ac:spMk id="4" creationId="{51423B8F-9064-CAB5-3EDA-84BB2922162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35773626" sldId="283"/>
            <ac:spMk id="5" creationId="{A2A02F68-B2BE-D01F-5D3F-C58F6074A5E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35773626" sldId="283"/>
            <ac:spMk id="6" creationId="{04F8A422-CF68-11F6-43F7-F6512215874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35773626" sldId="283"/>
            <ac:spMk id="7" creationId="{C1EA8F89-ED17-BD64-C972-4E1FEA8109E2}"/>
          </ac:spMkLst>
        </pc:sp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3237542713" sldId="284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37542713" sldId="284"/>
            <ac:spMk id="3" creationId="{542D108F-8F78-A9D6-2294-AB66C3ABA10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37542713" sldId="284"/>
            <ac:spMk id="4" creationId="{8DE1BE6D-2643-B7DA-DF2A-D32F94C4EC9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37542713" sldId="284"/>
            <ac:spMk id="5" creationId="{ABF40967-6FEF-17F5-3093-17042685101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37542713" sldId="284"/>
            <ac:spMk id="6" creationId="{10C069DE-3EC7-B488-5093-1AC2B84107B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37542713" sldId="284"/>
            <ac:spMk id="7" creationId="{DA15E6F0-37A3-CFCF-FF18-4D29E129785A}"/>
          </ac:spMkLst>
        </pc:spChg>
        <pc:graphicFrameChg chg="modGraphic">
          <ac:chgData name="Wesley Glauben" userId="10497e73-4d50-4b51-949d-d8a809041288" providerId="ADAL" clId="{BECB7642-DC78-4064-AC54-B3E8B557A44E}" dt="2025-01-29T09:48:31.023" v="3016" actId="790"/>
          <ac:graphicFrameMkLst>
            <pc:docMk/>
            <pc:sldMk cId="3237542713" sldId="284"/>
            <ac:graphicFrameMk id="10" creationId="{068FFB68-426C-0E07-E80D-3E6D4D061880}"/>
          </ac:graphicFrameMkLst>
        </pc:graphicFrame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4124267178" sldId="286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3" creationId="{5BBB54D7-8611-9E1B-3556-392F0DB037B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4" creationId="{FFC4673E-8DF4-5B4B-03F0-6A2276B72C5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5" creationId="{4B67B7B3-739B-6F47-A41F-367E55DE720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7" creationId="{529BE532-1BC0-1D1F-8439-3B4864B3702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11" creationId="{1DC87DB0-4B1C-668C-33C4-A8960922A6B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43" creationId="{BB59AF4B-8175-62A8-0B56-E8180A6C5EE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44" creationId="{2190846E-33EF-2669-7D62-D49E6344F2F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45" creationId="{A890E6E8-8461-8AF7-AA54-269FE8460A3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46" creationId="{FA11BC84-B4E2-BA3D-E6F2-42D25522DC5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24267178" sldId="286"/>
            <ac:spMk id="49" creationId="{82972EFB-6FA8-3760-ADAB-7088204A854A}"/>
          </ac:spMkLst>
        </pc:spChg>
      </pc:sldChg>
      <pc:sldChg chg="addSp delSp modSp del mod">
        <pc:chgData name="Wesley Glauben" userId="10497e73-4d50-4b51-949d-d8a809041288" providerId="ADAL" clId="{BECB7642-DC78-4064-AC54-B3E8B557A44E}" dt="2025-01-28T15:32:15.669" v="1487" actId="2696"/>
        <pc:sldMkLst>
          <pc:docMk/>
          <pc:sldMk cId="3998482263" sldId="287"/>
        </pc:sldMkLst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475242291" sldId="289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5242291" sldId="289"/>
            <ac:spMk id="2" creationId="{5769EA73-DA24-4481-0BFE-8CDAF71CF02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5242291" sldId="289"/>
            <ac:spMk id="3" creationId="{EE4A6CE8-3836-0B15-EE89-5F14B0C7979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5242291" sldId="289"/>
            <ac:spMk id="4" creationId="{C23311B1-8DEE-9872-AE25-24996212CC8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5242291" sldId="289"/>
            <ac:spMk id="5" creationId="{4E84F915-016E-7A14-E7A3-0FE6973B8F2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5242291" sldId="289"/>
            <ac:spMk id="6" creationId="{E1D144BA-0533-0979-C629-9AFD4FD551F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5242291" sldId="289"/>
            <ac:spMk id="7" creationId="{D9DD6D4F-C439-1584-E79E-ACF45552705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5242291" sldId="289"/>
            <ac:spMk id="9" creationId="{84E81817-2E5D-F509-4F0A-27DDBD163D0F}"/>
          </ac:spMkLst>
        </pc:sp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4280691337" sldId="290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280691337" sldId="290"/>
            <ac:spMk id="2" creationId="{7E9C7103-DEA1-18B8-DDA7-028DB813B3D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280691337" sldId="290"/>
            <ac:spMk id="3" creationId="{0109EC4B-0A0A-2336-7D90-87293206412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280691337" sldId="290"/>
            <ac:spMk id="5" creationId="{3DEF115E-F8F0-8C5D-7E97-E163CE67252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280691337" sldId="290"/>
            <ac:spMk id="6" creationId="{7D186EA1-2D67-5183-CA15-7C2566F910A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280691337" sldId="290"/>
            <ac:spMk id="7" creationId="{D1498136-7CD8-9A14-E860-9026837B241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280691337" sldId="290"/>
            <ac:spMk id="20" creationId="{57C1D684-BCBA-9DC2-E0BA-01CDF5ECE00D}"/>
          </ac:spMkLst>
        </pc:spChg>
      </pc:sldChg>
      <pc:sldChg chg="addSp delSp modSp add mod">
        <pc:chgData name="Wesley Glauben" userId="10497e73-4d50-4b51-949d-d8a809041288" providerId="ADAL" clId="{BECB7642-DC78-4064-AC54-B3E8B557A44E}" dt="2025-01-28T15:35:18.487" v="1605" actId="14100"/>
        <pc:sldMkLst>
          <pc:docMk/>
          <pc:sldMk cId="3645025116" sldId="291"/>
        </pc:sldMkLst>
      </pc:sldChg>
      <pc:sldChg chg="delSp add del mod">
        <pc:chgData name="Wesley Glauben" userId="10497e73-4d50-4b51-949d-d8a809041288" providerId="ADAL" clId="{BECB7642-DC78-4064-AC54-B3E8B557A44E}" dt="2025-01-28T15:00:07.138" v="146" actId="47"/>
        <pc:sldMkLst>
          <pc:docMk/>
          <pc:sldMk cId="3975253775" sldId="291"/>
        </pc:sldMkLst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4110236410" sldId="291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10236410" sldId="291"/>
            <ac:spMk id="2" creationId="{342EBDB4-DECE-640A-9D97-0E899068724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10236410" sldId="291"/>
            <ac:spMk id="3" creationId="{7BE9DBE4-12ED-9658-23C0-1F23898C6EF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10236410" sldId="291"/>
            <ac:spMk id="5" creationId="{8ECC9AD9-03BF-7556-34D7-16E3EE93DDB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10236410" sldId="291"/>
            <ac:spMk id="6" creationId="{0778D3E1-55F7-172F-6DA6-B2237739144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10236410" sldId="291"/>
            <ac:spMk id="7" creationId="{BF5AE4C8-F038-56A6-9557-4560E489A17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10236410" sldId="291"/>
            <ac:spMk id="8" creationId="{55A9D852-ED16-4ADE-34B9-88ABDCDFD73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110236410" sldId="291"/>
            <ac:spMk id="21" creationId="{6835FC26-3C06-0418-B1D9-50E501739D6A}"/>
          </ac:spMkLst>
        </pc:spChg>
        <pc:graphicFrameChg chg="modGraphic">
          <ac:chgData name="Wesley Glauben" userId="10497e73-4d50-4b51-949d-d8a809041288" providerId="ADAL" clId="{BECB7642-DC78-4064-AC54-B3E8B557A44E}" dt="2025-01-29T09:48:31.023" v="3016" actId="790"/>
          <ac:graphicFrameMkLst>
            <pc:docMk/>
            <pc:sldMk cId="4110236410" sldId="291"/>
            <ac:graphicFrameMk id="10" creationId="{C370EA83-1A7D-5B77-2D91-0413DAE1C820}"/>
          </ac:graphicFrameMkLst>
        </pc:graphicFrameChg>
      </pc:sldChg>
      <pc:sldChg chg="modSp add del mod">
        <pc:chgData name="Wesley Glauben" userId="10497e73-4d50-4b51-949d-d8a809041288" providerId="ADAL" clId="{BECB7642-DC78-4064-AC54-B3E8B557A44E}" dt="2025-01-28T15:03:53.316" v="321" actId="47"/>
        <pc:sldMkLst>
          <pc:docMk/>
          <pc:sldMk cId="3000194220" sldId="292"/>
        </pc:sldMkLst>
      </pc:sldChg>
      <pc:sldChg chg="addSp delSp modSp add mod">
        <pc:chgData name="Wesley Glauben" userId="10497e73-4d50-4b51-949d-d8a809041288" providerId="ADAL" clId="{BECB7642-DC78-4064-AC54-B3E8B557A44E}" dt="2025-01-28T15:35:15.159" v="1603" actId="14100"/>
        <pc:sldMkLst>
          <pc:docMk/>
          <pc:sldMk cId="3009661935" sldId="292"/>
        </pc:sldMkLst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4077865687" sldId="292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077865687" sldId="292"/>
            <ac:spMk id="3" creationId="{D43F4E3A-DAC1-F080-B20B-6CA6EB0A538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077865687" sldId="292"/>
            <ac:spMk id="4" creationId="{8264502E-F806-64DC-4D2D-015771A2933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077865687" sldId="292"/>
            <ac:spMk id="5" creationId="{3761A315-FD90-4EDC-2FB5-85ECC04BE283}"/>
          </ac:spMkLst>
        </pc:spChg>
      </pc:sldChg>
      <pc:sldChg chg="addSp delSp modSp add del mod">
        <pc:chgData name="Wesley Glauben" userId="10497e73-4d50-4b51-949d-d8a809041288" providerId="ADAL" clId="{BECB7642-DC78-4064-AC54-B3E8B557A44E}" dt="2025-01-28T15:09:28.144" v="550" actId="47"/>
        <pc:sldMkLst>
          <pc:docMk/>
          <pc:sldMk cId="768221346" sldId="293"/>
        </pc:sldMkLst>
      </pc:sldChg>
      <pc:sldChg chg="addSp delSp modSp add del mod">
        <pc:chgData name="Wesley Glauben" userId="10497e73-4d50-4b51-949d-d8a809041288" providerId="ADAL" clId="{BECB7642-DC78-4064-AC54-B3E8B557A44E}" dt="2025-01-28T15:10:51.302" v="595" actId="47"/>
        <pc:sldMkLst>
          <pc:docMk/>
          <pc:sldMk cId="260294555" sldId="294"/>
        </pc:sldMkLst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827763581" sldId="295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27763581" sldId="295"/>
            <ac:spMk id="3" creationId="{1366228C-516C-3A4A-F2CD-44D2FB87FC6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27763581" sldId="295"/>
            <ac:spMk id="4" creationId="{6E3C2194-BE18-5355-6091-77ABA1C9B07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27763581" sldId="295"/>
            <ac:spMk id="5" creationId="{FADB4733-342D-D564-A750-65640EEA37CA}"/>
          </ac:spMkLst>
        </pc:spChg>
      </pc:sldChg>
      <pc:sldChg chg="modSp add mod">
        <pc:chgData name="Wesley Glauben" userId="10497e73-4d50-4b51-949d-d8a809041288" providerId="ADAL" clId="{BECB7642-DC78-4064-AC54-B3E8B557A44E}" dt="2025-01-28T15:34:58.471" v="1595" actId="14100"/>
        <pc:sldMkLst>
          <pc:docMk/>
          <pc:sldMk cId="2297738131" sldId="295"/>
        </pc:sldMkLst>
      </pc:sldChg>
      <pc:sldChg chg="modSp add mod">
        <pc:chgData name="Wesley Glauben" userId="10497e73-4d50-4b51-949d-d8a809041288" providerId="ADAL" clId="{BECB7642-DC78-4064-AC54-B3E8B557A44E}" dt="2025-01-28T15:35:02.363" v="1597" actId="14100"/>
        <pc:sldMkLst>
          <pc:docMk/>
          <pc:sldMk cId="1873688306" sldId="296"/>
        </pc:sldMkLst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796791389" sldId="296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796791389" sldId="296"/>
            <ac:spMk id="3" creationId="{D6BB6B30-AE6E-E591-8603-BDF204C8946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796791389" sldId="296"/>
            <ac:spMk id="4" creationId="{7E63D9EE-62F8-3C8D-0FFE-CAD29F07166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796791389" sldId="296"/>
            <ac:spMk id="5" creationId="{90D54D28-1C94-D0A9-8CD2-692AF7CF6DD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796791389" sldId="296"/>
            <ac:spMk id="6" creationId="{5CE3AE9E-E507-C562-F897-84B33E62C9E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796791389" sldId="296"/>
            <ac:spMk id="7" creationId="{B6A14D86-8769-E6BB-2080-8D3FB70B6674}"/>
          </ac:spMkLst>
        </pc:spChg>
      </pc:sldChg>
      <pc:sldChg chg="delSp modSp add mod">
        <pc:chgData name="Wesley Glauben" userId="10497e73-4d50-4b51-949d-d8a809041288" providerId="ADAL" clId="{BECB7642-DC78-4064-AC54-B3E8B557A44E}" dt="2025-01-28T15:35:11.189" v="1601" actId="14100"/>
        <pc:sldMkLst>
          <pc:docMk/>
          <pc:sldMk cId="232748812" sldId="297"/>
        </pc:sldMkLst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490755327" sldId="297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90755327" sldId="297"/>
            <ac:spMk id="2" creationId="{5846B755-EFC5-6CEA-66E1-8F6169EF07E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90755327" sldId="297"/>
            <ac:spMk id="3" creationId="{A27A46B8-7133-14C4-66A3-EE2B18721C8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90755327" sldId="297"/>
            <ac:spMk id="4" creationId="{F2648600-BE63-40D6-3EBD-5C829C817613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630898892" sldId="298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2" creationId="{F9A2F60D-E62A-35DE-08E5-05F640385B6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4" creationId="{D21BBE5A-3B50-2D10-40F3-ADDDA17B2AB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6" creationId="{48647EAC-29F7-58FF-1C86-DCD4A8C5BCD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10" creationId="{FB93612B-736E-CA6A-30C7-8DEF57FFB2C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11" creationId="{9592BC7D-4E43-27C9-DD52-41487FE07F4A}"/>
          </ac:spMkLst>
        </pc:spChg>
        <pc:spChg chg="mod ord">
          <ac:chgData name="Wesley Glauben" userId="10497e73-4d50-4b51-949d-d8a809041288" providerId="ADAL" clId="{BECB7642-DC78-4064-AC54-B3E8B557A44E}" dt="2025-01-28T15:10:27.790" v="591" actId="207"/>
          <ac:spMkLst>
            <pc:docMk/>
            <pc:sldMk cId="2630898892" sldId="298"/>
            <ac:spMk id="12" creationId="{4721F943-B239-9063-CBF8-F03F675A8D0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14" creationId="{A4F6F903-1FF3-2DCF-9A63-4B45893E28E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20" creationId="{77C28759-3F53-92A5-3160-6C037897C6A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24" creationId="{99408DB2-4BE0-EC1D-5888-9D4F52C89EF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25" creationId="{30C6FF68-7242-20D7-F901-52184ABCC1E6}"/>
          </ac:spMkLst>
        </pc:spChg>
        <pc:spChg chg="mod">
          <ac:chgData name="Wesley Glauben" userId="10497e73-4d50-4b51-949d-d8a809041288" providerId="ADAL" clId="{BECB7642-DC78-4064-AC54-B3E8B557A44E}" dt="2025-01-28T15:10:35.951" v="594" actId="20577"/>
          <ac:spMkLst>
            <pc:docMk/>
            <pc:sldMk cId="2630898892" sldId="298"/>
            <ac:spMk id="26" creationId="{D2EDA137-E97B-C726-3D09-B20CB3A13F0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0898892" sldId="298"/>
            <ac:spMk id="33" creationId="{4BB513E7-8393-B8A8-3647-EFC182D69F9E}"/>
          </ac:spMkLst>
        </pc:spChg>
        <pc:spChg chg="mod">
          <ac:chgData name="Wesley Glauben" userId="10497e73-4d50-4b51-949d-d8a809041288" providerId="ADAL" clId="{BECB7642-DC78-4064-AC54-B3E8B557A44E}" dt="2025-01-28T15:35:07.024" v="1599" actId="14100"/>
          <ac:spMkLst>
            <pc:docMk/>
            <pc:sldMk cId="2630898892" sldId="298"/>
            <ac:spMk id="34" creationId="{541A1799-73AD-591D-768B-5E17797D91C3}"/>
          </ac:spMkLst>
        </pc:spChg>
      </pc:sldChg>
      <pc:sldChg chg="addSp delSp 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631028107" sldId="299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3" creationId="{FA350D36-3BCF-BAC4-A338-214231DE66E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8" creationId="{D61C674A-F074-D9EB-2663-EF1AAEE1F11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11" creationId="{0097EDAB-D853-62DB-AD31-5B6BB9E24C2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12" creationId="{18505CDD-96BB-B924-7BFD-299906616E0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20" creationId="{3220C7C0-9377-A746-3A65-1AEFF9125C9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22" creationId="{41FCDE14-08A8-446F-16DE-5A0796D3034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24" creationId="{BE696599-9ED7-3F08-315A-0EF8180C43CB}"/>
          </ac:spMkLst>
        </pc:spChg>
        <pc:spChg chg="mod">
          <ac:chgData name="Wesley Glauben" userId="10497e73-4d50-4b51-949d-d8a809041288" providerId="ADAL" clId="{BECB7642-DC78-4064-AC54-B3E8B557A44E}" dt="2025-01-28T15:12:52.385" v="704" actId="20577"/>
          <ac:spMkLst>
            <pc:docMk/>
            <pc:sldMk cId="2631028107" sldId="299"/>
            <ac:spMk id="26" creationId="{614B4C0B-BBED-0030-B637-BE0E77085ADB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29" creationId="{E923018C-B906-6270-22C7-BF23C27A613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33" creationId="{987E70BE-DD21-4335-2786-002593F779A4}"/>
          </ac:spMkLst>
        </pc:spChg>
        <pc:spChg chg="mod">
          <ac:chgData name="Wesley Glauben" userId="10497e73-4d50-4b51-949d-d8a809041288" providerId="ADAL" clId="{BECB7642-DC78-4064-AC54-B3E8B557A44E}" dt="2025-01-28T15:34:55.374" v="1593" actId="14100"/>
          <ac:spMkLst>
            <pc:docMk/>
            <pc:sldMk cId="2631028107" sldId="299"/>
            <ac:spMk id="34" creationId="{6ADB546E-E2BC-C214-E689-70BD56320A51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1028107" sldId="299"/>
            <ac:spMk id="35" creationId="{A793788C-1165-AB91-1C20-98B102E49797}"/>
          </ac:spMkLst>
        </pc:spChg>
        <pc:spChg chg="add mod">
          <ac:chgData name="Wesley Glauben" userId="10497e73-4d50-4b51-949d-d8a809041288" providerId="ADAL" clId="{BECB7642-DC78-4064-AC54-B3E8B557A44E}" dt="2025-01-28T15:12:02.806" v="629" actId="1076"/>
          <ac:spMkLst>
            <pc:docMk/>
            <pc:sldMk cId="2631028107" sldId="299"/>
            <ac:spMk id="36" creationId="{1BFA90A3-5B69-BEF7-9DCB-4978BE8D09EE}"/>
          </ac:spMkLst>
        </pc:spChg>
        <pc:spChg chg="add mod">
          <ac:chgData name="Wesley Glauben" userId="10497e73-4d50-4b51-949d-d8a809041288" providerId="ADAL" clId="{BECB7642-DC78-4064-AC54-B3E8B557A44E}" dt="2025-01-28T15:12:07.088" v="631" actId="1076"/>
          <ac:spMkLst>
            <pc:docMk/>
            <pc:sldMk cId="2631028107" sldId="299"/>
            <ac:spMk id="37" creationId="{7B28CC26-C02B-7AD6-5991-73DD2821CD21}"/>
          </ac:spMkLst>
        </pc:spChg>
      </pc:sldChg>
      <pc:sldChg chg="addSp 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618904131" sldId="300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2" creationId="{9ED1D2B4-1A33-DA2C-FF07-FFB7B51883E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6" creationId="{F0A93D82-212F-4674-5AF6-96DAB348B1B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7" creationId="{3A95A3EA-6E59-DC70-5634-7680943B9B1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11" creationId="{F08262B1-E13E-C14A-00D1-5DB43F527B4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12" creationId="{1C457C1D-558C-F734-B74B-C94958D2DCF1}"/>
          </ac:spMkLst>
        </pc:spChg>
        <pc:spChg chg="ord">
          <ac:chgData name="Wesley Glauben" userId="10497e73-4d50-4b51-949d-d8a809041288" providerId="ADAL" clId="{BECB7642-DC78-4064-AC54-B3E8B557A44E}" dt="2025-01-28T15:14:03.746" v="852" actId="166"/>
          <ac:spMkLst>
            <pc:docMk/>
            <pc:sldMk cId="1618904131" sldId="300"/>
            <ac:spMk id="13" creationId="{6E1859C2-7F51-74EA-D16E-8EC3AEB3C0DC}"/>
          </ac:spMkLst>
        </pc:spChg>
        <pc:spChg chg="add mod ord">
          <ac:chgData name="Wesley Glauben" userId="10497e73-4d50-4b51-949d-d8a809041288" providerId="ADAL" clId="{BECB7642-DC78-4064-AC54-B3E8B557A44E}" dt="2025-01-28T15:14:00.651" v="851" actId="166"/>
          <ac:spMkLst>
            <pc:docMk/>
            <pc:sldMk cId="1618904131" sldId="300"/>
            <ac:spMk id="15" creationId="{AEBCF571-E0A6-E1EE-04AF-E72A0B6DAA9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16" creationId="{C233153A-7ADB-24F3-FFB7-13DA9C7D6CA1}"/>
          </ac:spMkLst>
        </pc:spChg>
        <pc:spChg chg="ord">
          <ac:chgData name="Wesley Glauben" userId="10497e73-4d50-4b51-949d-d8a809041288" providerId="ADAL" clId="{BECB7642-DC78-4064-AC54-B3E8B557A44E}" dt="2025-01-28T15:14:06.502" v="853" actId="166"/>
          <ac:spMkLst>
            <pc:docMk/>
            <pc:sldMk cId="1618904131" sldId="300"/>
            <ac:spMk id="22" creationId="{96C5ADC8-3C2B-2663-C458-6F48453F1AD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26" creationId="{55C389B2-A287-2FF5-F99F-37E66EB31ED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33" creationId="{CEF089E2-E606-D7EE-140B-DF8040D2DD50}"/>
          </ac:spMkLst>
        </pc:spChg>
        <pc:spChg chg="mod">
          <ac:chgData name="Wesley Glauben" userId="10497e73-4d50-4b51-949d-d8a809041288" providerId="ADAL" clId="{BECB7642-DC78-4064-AC54-B3E8B557A44E}" dt="2025-01-28T15:34:49.909" v="1591" actId="14100"/>
          <ac:spMkLst>
            <pc:docMk/>
            <pc:sldMk cId="1618904131" sldId="300"/>
            <ac:spMk id="34" creationId="{F10BE7EC-A67C-45CB-F952-6DE298EE767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35" creationId="{F1676CDC-CB28-94BB-2F2B-9870E274022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18904131" sldId="300"/>
            <ac:spMk id="37" creationId="{FEA33849-6085-D77B-2C9C-0E0A33758724}"/>
          </ac:spMkLst>
        </pc:spChg>
        <pc:cxnChg chg="add mod">
          <ac:chgData name="Wesley Glauben" userId="10497e73-4d50-4b51-949d-d8a809041288" providerId="ADAL" clId="{BECB7642-DC78-4064-AC54-B3E8B557A44E}" dt="2025-01-28T15:13:50.023" v="847" actId="14100"/>
          <ac:cxnSpMkLst>
            <pc:docMk/>
            <pc:sldMk cId="1618904131" sldId="300"/>
            <ac:cxnSpMk id="28" creationId="{6C801BAD-DA85-BECB-D0A2-39C911CA7B8B}"/>
          </ac:cxnSpMkLst>
        </pc:cxnChg>
        <pc:cxnChg chg="add mod">
          <ac:chgData name="Wesley Glauben" userId="10497e73-4d50-4b51-949d-d8a809041288" providerId="ADAL" clId="{BECB7642-DC78-4064-AC54-B3E8B557A44E}" dt="2025-01-28T15:13:57.244" v="850" actId="14100"/>
          <ac:cxnSpMkLst>
            <pc:docMk/>
            <pc:sldMk cId="1618904131" sldId="300"/>
            <ac:cxnSpMk id="39" creationId="{D3ABA74C-8F75-32AD-F36B-7AADBC28585E}"/>
          </ac:cxnSpMkLst>
        </pc:cxn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869708638" sldId="301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2" creationId="{9CD7655C-56D0-1B62-3AB9-D1A0BF03985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4" creationId="{1127ECA5-4D41-13C5-E329-97D8919AFCD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10" creationId="{AD7F1AE6-2D94-031C-30B4-9F1CDFA34B0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14" creationId="{AD56A6A3-C930-C876-ADD2-40B27FC7BCE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15" creationId="{9B459906-145A-8968-2EE7-03A63C7B697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16" creationId="{71AA1F31-FC70-A38A-508C-4EDC6D16A51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20" creationId="{E77F7D53-1188-66B1-7AD6-43751B9F69C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22" creationId="{0E4A90E0-64A2-9A0B-C0A9-FE6F43F9173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26" creationId="{5AF5108C-17AB-6FD2-21FD-30CF8F1BC9B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869708638" sldId="301"/>
            <ac:spMk id="29" creationId="{7B8C4AA4-EA28-7E78-62DD-B94176BE29BF}"/>
          </ac:spMkLst>
        </pc:spChg>
        <pc:spChg chg="mod">
          <ac:chgData name="Wesley Glauben" userId="10497e73-4d50-4b51-949d-d8a809041288" providerId="ADAL" clId="{BECB7642-DC78-4064-AC54-B3E8B557A44E}" dt="2025-01-28T15:34:45.606" v="1589" actId="14100"/>
          <ac:spMkLst>
            <pc:docMk/>
            <pc:sldMk cId="869708638" sldId="301"/>
            <ac:spMk id="34" creationId="{0A619AA9-2BDE-6861-A4FC-D870FE5608F2}"/>
          </ac:spMkLst>
        </pc:spChg>
        <pc:cxnChg chg="mod">
          <ac:chgData name="Wesley Glauben" userId="10497e73-4d50-4b51-949d-d8a809041288" providerId="ADAL" clId="{BECB7642-DC78-4064-AC54-B3E8B557A44E}" dt="2025-01-28T15:14:56.665" v="915" actId="208"/>
          <ac:cxnSpMkLst>
            <pc:docMk/>
            <pc:sldMk cId="869708638" sldId="301"/>
            <ac:cxnSpMk id="28" creationId="{C54FA26B-F985-BF57-C485-F9565E50B88F}"/>
          </ac:cxnSpMkLst>
        </pc:cxnChg>
        <pc:cxnChg chg="mod">
          <ac:chgData name="Wesley Glauben" userId="10497e73-4d50-4b51-949d-d8a809041288" providerId="ADAL" clId="{BECB7642-DC78-4064-AC54-B3E8B557A44E}" dt="2025-01-28T15:15:00.758" v="916" actId="208"/>
          <ac:cxnSpMkLst>
            <pc:docMk/>
            <pc:sldMk cId="869708638" sldId="301"/>
            <ac:cxnSpMk id="39" creationId="{CD187C2B-481A-641D-D96E-5CBDB054838C}"/>
          </ac:cxnSpMkLst>
        </pc:cxnChg>
      </pc:sldChg>
      <pc:sldChg chg="addSp delSp 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52700511" sldId="302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4" creationId="{F0BB603C-861F-440D-EE23-82B97216C49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8" creationId="{E734FBD2-3EC6-BC0D-1BDE-CAA903459FB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11" creationId="{92EEF82E-BEAA-C1DC-1BE8-50F69D1F3C9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14" creationId="{BF8F2177-FC59-0E01-6D32-E558D2253F6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17" creationId="{AD126F31-CC33-AD91-6B9E-233EE23B6AC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23" creationId="{CABFA119-831C-B2A7-B04A-3D71089A459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24" creationId="{9BA3DBC0-71D4-1621-7393-F8BB08C196C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26" creationId="{A069A4BD-751F-1FDD-D354-D0ECCFD24B77}"/>
          </ac:spMkLst>
        </pc:spChg>
        <pc:spChg chg="add mod">
          <ac:chgData name="Wesley Glauben" userId="10497e73-4d50-4b51-949d-d8a809041288" providerId="ADAL" clId="{BECB7642-DC78-4064-AC54-B3E8B557A44E}" dt="2025-01-28T15:21:03.964" v="919" actId="1076"/>
          <ac:spMkLst>
            <pc:docMk/>
            <pc:sldMk cId="152700511" sldId="302"/>
            <ac:spMk id="31" creationId="{6FA53359-EC8A-B4EB-3DE2-3913AFB22911}"/>
          </ac:spMkLst>
        </pc:spChg>
        <pc:spChg chg="mod">
          <ac:chgData name="Wesley Glauben" userId="10497e73-4d50-4b51-949d-d8a809041288" providerId="ADAL" clId="{BECB7642-DC78-4064-AC54-B3E8B557A44E}" dt="2025-01-28T15:34:42.054" v="1587" actId="14100"/>
          <ac:spMkLst>
            <pc:docMk/>
            <pc:sldMk cId="152700511" sldId="302"/>
            <ac:spMk id="34" creationId="{67C8A0A8-6A61-2668-62BA-F423919B632A}"/>
          </ac:spMkLst>
        </pc:spChg>
        <pc:spChg chg="add mod">
          <ac:chgData name="Wesley Glauben" userId="10497e73-4d50-4b51-949d-d8a809041288" providerId="ADAL" clId="{BECB7642-DC78-4064-AC54-B3E8B557A44E}" dt="2025-01-28T15:21:12.300" v="924" actId="1076"/>
          <ac:spMkLst>
            <pc:docMk/>
            <pc:sldMk cId="152700511" sldId="302"/>
            <ac:spMk id="40" creationId="{A03D3867-736D-6ABD-23D0-DBEE053F498A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42" creationId="{AAD3D2D1-DF51-9EB7-AA4D-D35612608864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00511" sldId="302"/>
            <ac:spMk id="43" creationId="{1771B4FB-9DE9-FCF6-1065-300B95D68C5A}"/>
          </ac:spMkLst>
        </pc:spChg>
      </pc:sldChg>
      <pc:sldChg chg="addSp 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3820731835" sldId="303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7" creationId="{9DE9A9D5-8AE0-4053-515F-77CC8F9CF68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11" creationId="{EF215461-DE8B-5D36-6CC2-3A0677B2AA8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12" creationId="{741881C9-B1D6-976C-F5F4-35E3F05C152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14" creationId="{F19627B2-B9D7-BEE9-7243-328F24E307D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15" creationId="{3290E11D-C274-FDBC-6BBA-50B1D0B5C82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17" creationId="{91AA6BF4-750F-03C5-BB34-29F369ED20B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20" creationId="{DA5883AC-A153-A175-408D-CAAE6F0DFBD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21" creationId="{406AC34A-6EBF-8BEF-5EF6-9B66C642CA04}"/>
          </ac:spMkLst>
        </pc:spChg>
        <pc:spChg chg="ord">
          <ac:chgData name="Wesley Glauben" userId="10497e73-4d50-4b51-949d-d8a809041288" providerId="ADAL" clId="{BECB7642-DC78-4064-AC54-B3E8B557A44E}" dt="2025-01-28T15:21:59.206" v="942" actId="166"/>
          <ac:spMkLst>
            <pc:docMk/>
            <pc:sldMk cId="3820731835" sldId="303"/>
            <ac:spMk id="22" creationId="{17FF74FE-5ECA-B39D-99F9-942B9C620E2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23" creationId="{AA737D89-BE2B-10FB-8A3E-DCDFD5D9EB9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0731835" sldId="303"/>
            <ac:spMk id="24" creationId="{3E804440-EBBD-D4FC-CBEC-CFDF4AF3D6C1}"/>
          </ac:spMkLst>
        </pc:spChg>
        <pc:spChg chg="mod">
          <ac:chgData name="Wesley Glauben" userId="10497e73-4d50-4b51-949d-d8a809041288" providerId="ADAL" clId="{BECB7642-DC78-4064-AC54-B3E8B557A44E}" dt="2025-01-28T15:22:42.008" v="1015"/>
          <ac:spMkLst>
            <pc:docMk/>
            <pc:sldMk cId="3820731835" sldId="303"/>
            <ac:spMk id="26" creationId="{F5F04D00-9C31-4BAB-EEFC-FCEBBD316A1E}"/>
          </ac:spMkLst>
        </pc:spChg>
        <pc:spChg chg="mod">
          <ac:chgData name="Wesley Glauben" userId="10497e73-4d50-4b51-949d-d8a809041288" providerId="ADAL" clId="{BECB7642-DC78-4064-AC54-B3E8B557A44E}" dt="2025-01-28T15:34:37.019" v="1585" actId="14100"/>
          <ac:spMkLst>
            <pc:docMk/>
            <pc:sldMk cId="3820731835" sldId="303"/>
            <ac:spMk id="34" creationId="{1D641D2D-2737-485E-93D8-557275628B8E}"/>
          </ac:spMkLst>
        </pc:spChg>
        <pc:spChg chg="add mod ord">
          <ac:chgData name="Wesley Glauben" userId="10497e73-4d50-4b51-949d-d8a809041288" providerId="ADAL" clId="{BECB7642-DC78-4064-AC54-B3E8B557A44E}" dt="2025-01-28T15:21:56.010" v="941" actId="166"/>
          <ac:spMkLst>
            <pc:docMk/>
            <pc:sldMk cId="3820731835" sldId="303"/>
            <ac:spMk id="38" creationId="{793FF93B-7303-6D2D-8426-CC35EA58C69C}"/>
          </ac:spMkLst>
        </pc:spChg>
        <pc:spChg chg="ord">
          <ac:chgData name="Wesley Glauben" userId="10497e73-4d50-4b51-949d-d8a809041288" providerId="ADAL" clId="{BECB7642-DC78-4064-AC54-B3E8B557A44E}" dt="2025-01-28T15:22:01.972" v="943" actId="166"/>
          <ac:spMkLst>
            <pc:docMk/>
            <pc:sldMk cId="3820731835" sldId="303"/>
            <ac:spMk id="40" creationId="{A056B947-0E58-9CC7-A857-C09A3CFDA95C}"/>
          </ac:spMkLst>
        </pc:spChg>
        <pc:cxnChg chg="add mod">
          <ac:chgData name="Wesley Glauben" userId="10497e73-4d50-4b51-949d-d8a809041288" providerId="ADAL" clId="{BECB7642-DC78-4064-AC54-B3E8B557A44E}" dt="2025-01-28T15:21:44.405" v="937" actId="14100"/>
          <ac:cxnSpMkLst>
            <pc:docMk/>
            <pc:sldMk cId="3820731835" sldId="303"/>
            <ac:cxnSpMk id="41" creationId="{6806EF1C-5F72-29DF-E2EC-85160F2E55C5}"/>
          </ac:cxnSpMkLst>
        </pc:cxnChg>
        <pc:cxnChg chg="add mod">
          <ac:chgData name="Wesley Glauben" userId="10497e73-4d50-4b51-949d-d8a809041288" providerId="ADAL" clId="{BECB7642-DC78-4064-AC54-B3E8B557A44E}" dt="2025-01-28T15:21:53.061" v="940" actId="14100"/>
          <ac:cxnSpMkLst>
            <pc:docMk/>
            <pc:sldMk cId="3820731835" sldId="303"/>
            <ac:cxnSpMk id="46" creationId="{3C74864D-2767-2F5D-C6DE-3B634114031D}"/>
          </ac:cxnSpMkLst>
        </pc:cxnChg>
      </pc:sldChg>
      <pc:sldChg chg="addSp delSp 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047264021" sldId="304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4" creationId="{9C2C059B-057C-5257-E65C-96B12BF7D0B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12" creationId="{48C0DAA4-26BA-E36A-7E8C-10464BE8B3A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19" creationId="{7998B749-A372-6661-74AE-51D15FF77B4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20" creationId="{D5D514FE-73FF-D9B2-A865-25A45F1A6824}"/>
          </ac:spMkLst>
        </pc:spChg>
        <pc:spChg chg="mod">
          <ac:chgData name="Wesley Glauben" userId="10497e73-4d50-4b51-949d-d8a809041288" providerId="ADAL" clId="{BECB7642-DC78-4064-AC54-B3E8B557A44E}" dt="2025-01-28T15:26:12.693" v="1193" actId="20577"/>
          <ac:spMkLst>
            <pc:docMk/>
            <pc:sldMk cId="2047264021" sldId="304"/>
            <ac:spMk id="26" creationId="{823E88DF-E182-E76F-489C-D6A1C486ADF6}"/>
          </ac:spMkLst>
        </pc:spChg>
        <pc:spChg chg="mod">
          <ac:chgData name="Wesley Glauben" userId="10497e73-4d50-4b51-949d-d8a809041288" providerId="ADAL" clId="{BECB7642-DC78-4064-AC54-B3E8B557A44E}" dt="2025-01-28T15:34:33.551" v="1583" actId="14100"/>
          <ac:spMkLst>
            <pc:docMk/>
            <pc:sldMk cId="2047264021" sldId="304"/>
            <ac:spMk id="34" creationId="{2D344F58-51B5-8BEA-54FA-9209E86035A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42" creationId="{FEEDE7F2-39E3-3C41-9910-03E89BD5BF7C}"/>
          </ac:spMkLst>
        </pc:spChg>
        <pc:spChg chg="add mod">
          <ac:chgData name="Wesley Glauben" userId="10497e73-4d50-4b51-949d-d8a809041288" providerId="ADAL" clId="{BECB7642-DC78-4064-AC54-B3E8B557A44E}" dt="2025-01-28T15:23:05.877" v="1018" actId="1076"/>
          <ac:spMkLst>
            <pc:docMk/>
            <pc:sldMk cId="2047264021" sldId="304"/>
            <ac:spMk id="44" creationId="{CE29826D-C5A8-EC1F-CF5F-470467A9A630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45" creationId="{B19E1B73-BAF0-F482-5D66-E0CAE9A4FA30}"/>
          </ac:spMkLst>
        </pc:spChg>
        <pc:spChg chg="add mod">
          <ac:chgData name="Wesley Glauben" userId="10497e73-4d50-4b51-949d-d8a809041288" providerId="ADAL" clId="{BECB7642-DC78-4064-AC54-B3E8B557A44E}" dt="2025-01-28T15:24:03.299" v="1028" actId="1076"/>
          <ac:spMkLst>
            <pc:docMk/>
            <pc:sldMk cId="2047264021" sldId="304"/>
            <ac:spMk id="47" creationId="{874DA888-7C94-481E-A4AD-B059B31CD337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53" creationId="{C71DF0D6-4CAA-6074-EEB3-AF9CDF2F5B85}"/>
          </ac:spMkLst>
        </pc:spChg>
        <pc:spChg chg="add mod">
          <ac:chgData name="Wesley Glauben" userId="10497e73-4d50-4b51-949d-d8a809041288" providerId="ADAL" clId="{BECB7642-DC78-4064-AC54-B3E8B557A44E}" dt="2025-01-28T15:25:20.957" v="1051" actId="14100"/>
          <ac:spMkLst>
            <pc:docMk/>
            <pc:sldMk cId="2047264021" sldId="304"/>
            <ac:spMk id="68" creationId="{1D6A40A1-2E76-F2C4-45CE-A2CCEF788AD9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69" creationId="{C34E32F2-E1C7-D329-D84D-C00D34C02D07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70" creationId="{EE3B908D-0ECE-E521-0F14-667C5DFEED0C}"/>
          </ac:spMkLst>
        </pc:spChg>
        <pc:spChg chg="add mod">
          <ac:chgData name="Wesley Glauben" userId="10497e73-4d50-4b51-949d-d8a809041288" providerId="ADAL" clId="{BECB7642-DC78-4064-AC54-B3E8B557A44E}" dt="2025-01-28T15:25:26.536" v="1057" actId="1076"/>
          <ac:spMkLst>
            <pc:docMk/>
            <pc:sldMk cId="2047264021" sldId="304"/>
            <ac:spMk id="71" creationId="{696CBF2F-4DEB-DEEB-94D2-9CA03F87761E}"/>
          </ac:spMkLst>
        </pc:spChg>
        <pc:spChg chg="add mod">
          <ac:chgData name="Wesley Glauben" userId="10497e73-4d50-4b51-949d-d8a809041288" providerId="ADAL" clId="{BECB7642-DC78-4064-AC54-B3E8B557A44E}" dt="2025-01-28T15:25:28.294" v="1059" actId="1076"/>
          <ac:spMkLst>
            <pc:docMk/>
            <pc:sldMk cId="2047264021" sldId="304"/>
            <ac:spMk id="72" creationId="{DAC4DD86-A60F-259A-A1F4-7C0EA065182B}"/>
          </ac:spMkLst>
        </pc:spChg>
        <pc:spChg chg="add mod">
          <ac:chgData name="Wesley Glauben" userId="10497e73-4d50-4b51-949d-d8a809041288" providerId="ADAL" clId="{BECB7642-DC78-4064-AC54-B3E8B557A44E}" dt="2025-01-28T15:25:30.164" v="1061" actId="1076"/>
          <ac:spMkLst>
            <pc:docMk/>
            <pc:sldMk cId="2047264021" sldId="304"/>
            <ac:spMk id="73" creationId="{F4FE544B-0E58-A35A-325B-91354C04131D}"/>
          </ac:spMkLst>
        </pc:spChg>
        <pc:spChg chg="add mod">
          <ac:chgData name="Wesley Glauben" userId="10497e73-4d50-4b51-949d-d8a809041288" providerId="ADAL" clId="{BECB7642-DC78-4064-AC54-B3E8B557A44E}" dt="2025-01-28T15:25:34.902" v="1065" actId="1076"/>
          <ac:spMkLst>
            <pc:docMk/>
            <pc:sldMk cId="2047264021" sldId="304"/>
            <ac:spMk id="74" creationId="{0151790E-1872-64F0-9BDE-B0ACA175A8DE}"/>
          </ac:spMkLst>
        </pc:spChg>
        <pc:spChg chg="add mod">
          <ac:chgData name="Wesley Glauben" userId="10497e73-4d50-4b51-949d-d8a809041288" providerId="ADAL" clId="{BECB7642-DC78-4064-AC54-B3E8B557A44E}" dt="2025-01-28T15:25:37.230" v="1067" actId="1076"/>
          <ac:spMkLst>
            <pc:docMk/>
            <pc:sldMk cId="2047264021" sldId="304"/>
            <ac:spMk id="75" creationId="{4A1149B9-7826-727B-2E39-2630E9AF467A}"/>
          </ac:spMkLst>
        </pc:spChg>
        <pc:spChg chg="add mod">
          <ac:chgData name="Wesley Glauben" userId="10497e73-4d50-4b51-949d-d8a809041288" providerId="ADAL" clId="{BECB7642-DC78-4064-AC54-B3E8B557A44E}" dt="2025-01-28T15:25:39.978" v="1069" actId="1076"/>
          <ac:spMkLst>
            <pc:docMk/>
            <pc:sldMk cId="2047264021" sldId="304"/>
            <ac:spMk id="76" creationId="{DD59BBAE-EAF6-864D-67B4-EBD1E2660F3B}"/>
          </ac:spMkLst>
        </pc:spChg>
        <pc:spChg chg="add mod">
          <ac:chgData name="Wesley Glauben" userId="10497e73-4d50-4b51-949d-d8a809041288" providerId="ADAL" clId="{BECB7642-DC78-4064-AC54-B3E8B557A44E}" dt="2025-01-28T15:25:43.530" v="1071" actId="1076"/>
          <ac:spMkLst>
            <pc:docMk/>
            <pc:sldMk cId="2047264021" sldId="304"/>
            <ac:spMk id="77" creationId="{CC5C945B-37D8-E81B-805F-CE4C277B07D4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47264021" sldId="304"/>
            <ac:spMk id="78" creationId="{C6E7A742-3BF7-0966-84DA-970E6B54E272}"/>
          </ac:spMkLst>
        </pc:spChg>
        <pc:cxnChg chg="add mod ord">
          <ac:chgData name="Wesley Glauben" userId="10497e73-4d50-4b51-949d-d8a809041288" providerId="ADAL" clId="{BECB7642-DC78-4064-AC54-B3E8B557A44E}" dt="2025-01-28T15:24:32.544" v="1039" actId="167"/>
          <ac:cxnSpMkLst>
            <pc:docMk/>
            <pc:sldMk cId="2047264021" sldId="304"/>
            <ac:cxnSpMk id="55" creationId="{8CF5D0C3-B8B6-C427-E6F6-861A3CC6717C}"/>
          </ac:cxnSpMkLst>
        </pc:cxnChg>
        <pc:cxnChg chg="add mod ord">
          <ac:chgData name="Wesley Glauben" userId="10497e73-4d50-4b51-949d-d8a809041288" providerId="ADAL" clId="{BECB7642-DC78-4064-AC54-B3E8B557A44E}" dt="2025-01-28T15:24:32.544" v="1039" actId="167"/>
          <ac:cxnSpMkLst>
            <pc:docMk/>
            <pc:sldMk cId="2047264021" sldId="304"/>
            <ac:cxnSpMk id="58" creationId="{75009584-9325-76FA-9E02-C921132762F7}"/>
          </ac:cxnSpMkLst>
        </pc:cxnChg>
        <pc:cxnChg chg="add mod ord">
          <ac:chgData name="Wesley Glauben" userId="10497e73-4d50-4b51-949d-d8a809041288" providerId="ADAL" clId="{BECB7642-DC78-4064-AC54-B3E8B557A44E}" dt="2025-01-28T15:25:05.258" v="1048" actId="167"/>
          <ac:cxnSpMkLst>
            <pc:docMk/>
            <pc:sldMk cId="2047264021" sldId="304"/>
            <ac:cxnSpMk id="61" creationId="{6ED1EB8C-2F06-2893-203F-0ADC47EA7CF3}"/>
          </ac:cxnSpMkLst>
        </pc:cxnChg>
        <pc:cxnChg chg="add mod ord">
          <ac:chgData name="Wesley Glauben" userId="10497e73-4d50-4b51-949d-d8a809041288" providerId="ADAL" clId="{BECB7642-DC78-4064-AC54-B3E8B557A44E}" dt="2025-01-28T15:25:05.258" v="1048" actId="167"/>
          <ac:cxnSpMkLst>
            <pc:docMk/>
            <pc:sldMk cId="2047264021" sldId="304"/>
            <ac:cxnSpMk id="65" creationId="{EF690E8C-2EA8-5C0F-217B-AA608F70F852}"/>
          </ac:cxnSpMkLst>
        </pc:cxnChg>
      </pc:sldChg>
      <pc:sldChg chg="addSp 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429156299" sldId="305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4" creationId="{0918AAB2-52BD-0615-A249-6653A02476F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10" creationId="{F9064955-1D72-698A-55D3-21334E60E2F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14" creationId="{4D515A80-D326-476D-F5C5-D7D67D84097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16" creationId="{C3AA8015-A063-E462-0AB1-D2BD3974C08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17" creationId="{27BD0BFC-CDC3-D49B-8F8E-C324DBBF086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18" creationId="{1A8E95B1-C493-8387-AF83-55EAED57DB57}"/>
          </ac:spMkLst>
        </pc:spChg>
        <pc:spChg chg="mod">
          <ac:chgData name="Wesley Glauben" userId="10497e73-4d50-4b51-949d-d8a809041288" providerId="ADAL" clId="{BECB7642-DC78-4064-AC54-B3E8B557A44E}" dt="2025-01-28T15:27:15.126" v="1309" actId="20577"/>
          <ac:spMkLst>
            <pc:docMk/>
            <pc:sldMk cId="2429156299" sldId="305"/>
            <ac:spMk id="26" creationId="{4923C93A-88E5-F3BE-4922-42CCA123A4BF}"/>
          </ac:spMkLst>
        </pc:spChg>
        <pc:spChg chg="mod">
          <ac:chgData name="Wesley Glauben" userId="10497e73-4d50-4b51-949d-d8a809041288" providerId="ADAL" clId="{BECB7642-DC78-4064-AC54-B3E8B557A44E}" dt="2025-01-28T15:34:30.682" v="1581" actId="14100"/>
          <ac:spMkLst>
            <pc:docMk/>
            <pc:sldMk cId="2429156299" sldId="305"/>
            <ac:spMk id="34" creationId="{E301BD44-0E3D-9513-7926-4CF20670CD8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37" creationId="{058B3925-EFA5-C896-4548-0A898D72448F}"/>
          </ac:spMkLst>
        </pc:spChg>
        <pc:spChg chg="add mod">
          <ac:chgData name="Wesley Glauben" userId="10497e73-4d50-4b51-949d-d8a809041288" providerId="ADAL" clId="{BECB7642-DC78-4064-AC54-B3E8B557A44E}" dt="2025-01-28T15:26:33.097" v="1195"/>
          <ac:spMkLst>
            <pc:docMk/>
            <pc:sldMk cId="2429156299" sldId="305"/>
            <ac:spMk id="48" creationId="{0F2A6D58-C743-1A6C-307C-B940C3191682}"/>
          </ac:spMkLst>
        </pc:spChg>
        <pc:spChg chg="add mod">
          <ac:chgData name="Wesley Glauben" userId="10497e73-4d50-4b51-949d-d8a809041288" providerId="ADAL" clId="{BECB7642-DC78-4064-AC54-B3E8B557A44E}" dt="2025-01-28T15:26:33.097" v="1195"/>
          <ac:spMkLst>
            <pc:docMk/>
            <pc:sldMk cId="2429156299" sldId="305"/>
            <ac:spMk id="49" creationId="{25215764-CE83-ACEC-6290-9B85D998045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53" creationId="{3C9FDB53-B65D-A4FB-10E1-2043D893CA0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69" creationId="{57371AA4-FCF4-E7DE-518D-9F0E70C1C18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29156299" sldId="305"/>
            <ac:spMk id="76" creationId="{9BE90267-577E-A0F9-B5ED-E2D3A4DE84F5}"/>
          </ac:spMkLst>
        </pc:spChg>
        <pc:cxnChg chg="add mod ord">
          <ac:chgData name="Wesley Glauben" userId="10497e73-4d50-4b51-949d-d8a809041288" providerId="ADAL" clId="{BECB7642-DC78-4064-AC54-B3E8B557A44E}" dt="2025-01-28T15:27:51.606" v="1321" actId="167"/>
          <ac:cxnSpMkLst>
            <pc:docMk/>
            <pc:sldMk cId="2429156299" sldId="305"/>
            <ac:cxnSpMk id="50" creationId="{8D78B599-745F-E7DC-B55A-26CAC0D9DB95}"/>
          </ac:cxnSpMkLst>
        </pc:cxnChg>
        <pc:cxnChg chg="add mod ord">
          <ac:chgData name="Wesley Glauben" userId="10497e73-4d50-4b51-949d-d8a809041288" providerId="ADAL" clId="{BECB7642-DC78-4064-AC54-B3E8B557A44E}" dt="2025-01-28T15:27:48.711" v="1320" actId="167"/>
          <ac:cxnSpMkLst>
            <pc:docMk/>
            <pc:sldMk cId="2429156299" sldId="305"/>
            <ac:cxnSpMk id="56" creationId="{C57DFEC2-15B3-AB35-844C-52DE1909463D}"/>
          </ac:cxnSpMkLst>
        </pc:cxnChg>
        <pc:cxnChg chg="ord">
          <ac:chgData name="Wesley Glauben" userId="10497e73-4d50-4b51-949d-d8a809041288" providerId="ADAL" clId="{BECB7642-DC78-4064-AC54-B3E8B557A44E}" dt="2025-01-28T15:27:48.711" v="1320" actId="167"/>
          <ac:cxnSpMkLst>
            <pc:docMk/>
            <pc:sldMk cId="2429156299" sldId="305"/>
            <ac:cxnSpMk id="58" creationId="{6756C3E3-B6AF-84E2-84CB-B3B0DDACFBC3}"/>
          </ac:cxnSpMkLst>
        </pc:cxn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3417929922" sldId="306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4" creationId="{5C541973-80A1-FFDC-6615-3E1C57403B2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7" creationId="{7A9D48B9-42DF-8FE2-6FF3-BDCB4BDAE48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10" creationId="{17EAE618-AEAF-437A-4CBE-32F89CA8C1B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15" creationId="{C2C015B9-96CC-6662-B05B-93649EACD4D5}"/>
          </ac:spMkLst>
        </pc:spChg>
        <pc:spChg chg="mod">
          <ac:chgData name="Wesley Glauben" userId="10497e73-4d50-4b51-949d-d8a809041288" providerId="ADAL" clId="{BECB7642-DC78-4064-AC54-B3E8B557A44E}" dt="2025-01-28T15:29:06.649" v="1451" actId="20577"/>
          <ac:spMkLst>
            <pc:docMk/>
            <pc:sldMk cId="3417929922" sldId="306"/>
            <ac:spMk id="26" creationId="{85A2B52B-98BF-BF6B-6B4C-6DF0889688A4}"/>
          </ac:spMkLst>
        </pc:spChg>
        <pc:spChg chg="mod">
          <ac:chgData name="Wesley Glauben" userId="10497e73-4d50-4b51-949d-d8a809041288" providerId="ADAL" clId="{BECB7642-DC78-4064-AC54-B3E8B557A44E}" dt="2025-01-28T15:34:26.624" v="1579" actId="14100"/>
          <ac:spMkLst>
            <pc:docMk/>
            <pc:sldMk cId="3417929922" sldId="306"/>
            <ac:spMk id="34" creationId="{081B21EB-2E7A-D69F-4FE2-A83C788FC64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37" creationId="{3C741780-76F0-52EA-BDE7-95F7D0CB7BA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40" creationId="{19A02933-CAB3-7439-D933-9D259766663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69" creationId="{9ACBD0DF-F9B3-DB81-3EAF-559626D176C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73" creationId="{8A35C22E-941D-CE7C-2919-D8D9F655BF2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74" creationId="{8A8DE1B3-2576-E69D-F056-E296D0588A7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7929922" sldId="306"/>
            <ac:spMk id="78" creationId="{D6586275-5303-0339-217E-A12404F8DEA5}"/>
          </ac:spMkLst>
        </pc:spChg>
        <pc:cxnChg chg="mod">
          <ac:chgData name="Wesley Glauben" userId="10497e73-4d50-4b51-949d-d8a809041288" providerId="ADAL" clId="{BECB7642-DC78-4064-AC54-B3E8B557A44E}" dt="2025-01-28T15:28:39.514" v="1326" actId="1582"/>
          <ac:cxnSpMkLst>
            <pc:docMk/>
            <pc:sldMk cId="3417929922" sldId="306"/>
            <ac:cxnSpMk id="41" creationId="{AF3887F6-C43C-CAA6-E33B-1F15E908C28E}"/>
          </ac:cxnSpMkLst>
        </pc:cxnChg>
        <pc:cxnChg chg="mod">
          <ac:chgData name="Wesley Glauben" userId="10497e73-4d50-4b51-949d-d8a809041288" providerId="ADAL" clId="{BECB7642-DC78-4064-AC54-B3E8B557A44E}" dt="2025-01-28T15:28:39.514" v="1326" actId="1582"/>
          <ac:cxnSpMkLst>
            <pc:docMk/>
            <pc:sldMk cId="3417929922" sldId="306"/>
            <ac:cxnSpMk id="46" creationId="{E32727DA-2DF4-7CDF-1082-1639F5964FD0}"/>
          </ac:cxnSpMkLst>
        </pc:cxnChg>
        <pc:cxnChg chg="mod">
          <ac:chgData name="Wesley Glauben" userId="10497e73-4d50-4b51-949d-d8a809041288" providerId="ADAL" clId="{BECB7642-DC78-4064-AC54-B3E8B557A44E}" dt="2025-01-28T15:28:39.514" v="1326" actId="1582"/>
          <ac:cxnSpMkLst>
            <pc:docMk/>
            <pc:sldMk cId="3417929922" sldId="306"/>
            <ac:cxnSpMk id="50" creationId="{FC70E9E4-A0E1-C3AE-63AF-5DC1922FBB3D}"/>
          </ac:cxnSpMkLst>
        </pc:cxnChg>
        <pc:cxnChg chg="mod">
          <ac:chgData name="Wesley Glauben" userId="10497e73-4d50-4b51-949d-d8a809041288" providerId="ADAL" clId="{BECB7642-DC78-4064-AC54-B3E8B557A44E}" dt="2025-01-28T15:28:39.514" v="1326" actId="1582"/>
          <ac:cxnSpMkLst>
            <pc:docMk/>
            <pc:sldMk cId="3417929922" sldId="306"/>
            <ac:cxnSpMk id="55" creationId="{CBA396E0-3098-3C67-BDA2-5987BB4C9D8F}"/>
          </ac:cxnSpMkLst>
        </pc:cxnChg>
        <pc:cxnChg chg="mod">
          <ac:chgData name="Wesley Glauben" userId="10497e73-4d50-4b51-949d-d8a809041288" providerId="ADAL" clId="{BECB7642-DC78-4064-AC54-B3E8B557A44E}" dt="2025-01-28T15:28:39.514" v="1326" actId="1582"/>
          <ac:cxnSpMkLst>
            <pc:docMk/>
            <pc:sldMk cId="3417929922" sldId="306"/>
            <ac:cxnSpMk id="56" creationId="{D5B8DAB4-808C-18E1-5EBB-54E614DCAEAC}"/>
          </ac:cxnSpMkLst>
        </pc:cxn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517912374" sldId="307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2" creationId="{941DD64E-814B-113E-38F4-3451F4E61F3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7" creationId="{20219018-CB59-32FB-39E1-49AFE1DE5E0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8" creationId="{9A52FA96-D839-DCD0-9592-2A2230BA49D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9" creationId="{0C76F24F-18D4-1E0A-82D6-57D1AA6D254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13" creationId="{CD76BC29-21EA-E7B9-DD13-A343A83EED0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16" creationId="{8366F19A-0A5C-D380-CB5C-56420B75F98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21" creationId="{0DEE8351-3D80-A351-F4E5-68FEEBE517E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23" creationId="{1E0A61F2-8DA0-EB59-57C0-1659BD925F1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24" creationId="{BCDFD705-C2EB-098A-33CE-B54A92BAAC3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17912374" sldId="307"/>
            <ac:spMk id="32" creationId="{D3EE404F-7AFE-3253-9542-8E10C239EBE2}"/>
          </ac:spMkLst>
        </pc:spChg>
        <pc:spChg chg="mod">
          <ac:chgData name="Wesley Glauben" userId="10497e73-4d50-4b51-949d-d8a809041288" providerId="ADAL" clId="{BECB7642-DC78-4064-AC54-B3E8B557A44E}" dt="2025-01-28T15:35:22.600" v="1607" actId="14100"/>
          <ac:spMkLst>
            <pc:docMk/>
            <pc:sldMk cId="517912374" sldId="307"/>
            <ac:spMk id="34" creationId="{1ED77630-31C7-9AA7-AD65-50344F170981}"/>
          </ac:spMkLst>
        </pc:spChg>
      </pc:sldChg>
      <pc:sldChg chg="modSp new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607074295" sldId="308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07074295" sldId="308"/>
            <ac:spMk id="2" creationId="{F02B77B8-2169-B5E8-F3F8-D5C1101466C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07074295" sldId="308"/>
            <ac:spMk id="3" creationId="{FC482751-D9DF-F586-4E49-4D127D82A99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07074295" sldId="308"/>
            <ac:spMk id="4" creationId="{837D62DE-390B-A274-E18B-AC92A1291073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3413301753" sldId="309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3301753" sldId="309"/>
            <ac:spMk id="2" creationId="{B6E0CE39-9F34-5B2D-1457-53F54E90F00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3301753" sldId="309"/>
            <ac:spMk id="3" creationId="{A9FB04E8-1923-6E5C-24A4-6FC2E243239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413301753" sldId="309"/>
            <ac:spMk id="4" creationId="{BF100C6C-4E5F-32D6-06E9-412EF015958D}"/>
          </ac:spMkLst>
        </pc:spChg>
      </pc:sldChg>
      <pc:sldChg chg="addSp delSp 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3583819834" sldId="310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583819834" sldId="310"/>
            <ac:spMk id="2" creationId="{FD28D693-A39A-0E42-C472-7DD2EE8142B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583819834" sldId="310"/>
            <ac:spMk id="3" creationId="{4418A615-A051-B033-441B-33E85363250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583819834" sldId="310"/>
            <ac:spMk id="4" creationId="{393C6885-CF35-D968-9952-4BEE4399486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583819834" sldId="310"/>
            <ac:spMk id="5" creationId="{3CA5AB72-E20E-7210-28F9-CA442B400BC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583819834" sldId="310"/>
            <ac:spMk id="6" creationId="{3761F264-28C2-467C-F2C6-D5BE0084759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583819834" sldId="310"/>
            <ac:spMk id="7" creationId="{0CB1F9EC-ECD2-20AB-61A9-BDE8827CA8D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583819834" sldId="310"/>
            <ac:spMk id="34" creationId="{02C48097-2DCA-A265-08B1-C3B32B707E6C}"/>
          </ac:spMkLst>
        </pc:spChg>
      </pc:sldChg>
      <pc:sldChg chg="modSp add del mod">
        <pc:chgData name="Wesley Glauben" userId="10497e73-4d50-4b51-949d-d8a809041288" providerId="ADAL" clId="{BECB7642-DC78-4064-AC54-B3E8B557A44E}" dt="2025-01-28T15:36:56.245" v="1797" actId="47"/>
        <pc:sldMkLst>
          <pc:docMk/>
          <pc:sldMk cId="1252249343" sldId="311"/>
        </pc:sldMkLst>
      </pc:sldChg>
      <pc:sldChg chg="addSp delSp modSp add del mod">
        <pc:chgData name="Wesley Glauben" userId="10497e73-4d50-4b51-949d-d8a809041288" providerId="ADAL" clId="{BECB7642-DC78-4064-AC54-B3E8B557A44E}" dt="2025-01-29T14:22:31.065" v="3018"/>
        <pc:sldMkLst>
          <pc:docMk/>
          <pc:sldMk cId="3397945899" sldId="311"/>
        </pc:sldMkLst>
        <pc:spChg chg="mod">
          <ac:chgData name="Wesley Glauben" userId="10497e73-4d50-4b51-949d-d8a809041288" providerId="ADAL" clId="{BECB7642-DC78-4064-AC54-B3E8B557A44E}" dt="2025-01-28T15:44:00.959" v="1865" actId="108"/>
          <ac:spMkLst>
            <pc:docMk/>
            <pc:sldMk cId="3397945899" sldId="311"/>
            <ac:spMk id="2" creationId="{E8A22513-C35A-4F8A-7BE9-B6AE411CBE07}"/>
          </ac:spMkLst>
        </pc:spChg>
        <pc:spChg chg="mod">
          <ac:chgData name="Wesley Glauben" userId="10497e73-4d50-4b51-949d-d8a809041288" providerId="ADAL" clId="{BECB7642-DC78-4064-AC54-B3E8B557A44E}" dt="2025-01-29T14:22:31.065" v="3018"/>
          <ac:spMkLst>
            <pc:docMk/>
            <pc:sldMk cId="3397945899" sldId="311"/>
            <ac:spMk id="3" creationId="{5AFFCBF9-94F6-EFAD-7E87-E4A060A4445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6" creationId="{A4830628-0C91-E850-A0DA-D5FE523D3B7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17" creationId="{8D242F78-6AAD-D45D-4E25-718E7912C4F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20" creationId="{634543D3-9A4F-1EE2-7FFF-9EE545EFA4E8}"/>
          </ac:spMkLst>
        </pc:spChg>
        <pc:spChg chg="mod">
          <ac:chgData name="Wesley Glauben" userId="10497e73-4d50-4b51-949d-d8a809041288" providerId="ADAL" clId="{BECB7642-DC78-4064-AC54-B3E8B557A44E}" dt="2025-01-28T15:44:35.787" v="1869" actId="14100"/>
          <ac:spMkLst>
            <pc:docMk/>
            <pc:sldMk cId="3397945899" sldId="311"/>
            <ac:spMk id="34" creationId="{69480013-3ECC-3D3F-879C-967896A9876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121" creationId="{EB55275E-A839-0FB7-5970-7CE67167A09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124" creationId="{C6A8E0D0-25D7-0710-01FE-115ED93CBF2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125" creationId="{48A7211B-44B4-384F-1D05-DA77B323423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126" creationId="{81ECD8FA-59BE-B1D0-E6BD-C4DC0C0EC2D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133" creationId="{994336A0-A4FE-9715-428D-6D3D48117CA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135" creationId="{D7DFC95A-6889-7AD3-556D-A9E835DD521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397945899" sldId="311"/>
            <ac:spMk id="144" creationId="{2C62386B-59A2-6F9B-8241-316F0438B3C6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3220612798" sldId="312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2" creationId="{D7439D6A-BBED-91FC-EC8E-BDB59EC7DDD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4" creationId="{E1D87E9D-6FE1-DE1E-09D8-03E839E1E34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10" creationId="{6A93CC78-3BE2-3416-4A80-D23C7E522EB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13" creationId="{DEFABAA2-C711-6A0A-1B54-662311B59BE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15" creationId="{FD62C33B-EF66-E792-BFEB-F0EEBFB205B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18" creationId="{0B7D7B23-14D6-74CA-6807-70F65C0DDB1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23" creationId="{E2F27BD2-8F6E-A246-CAF7-4B331A26E61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24" creationId="{71F09D88-0AB8-47B3-1451-A7EE2D4D896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25" creationId="{4B5A32B0-A596-BEFC-61DE-1972F8CA7A9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220612798" sldId="312"/>
            <ac:spMk id="34" creationId="{4687841F-EEB7-95BE-5F09-83BE18D4A56F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3645025116" sldId="313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2" creationId="{9D3A1FD2-E2F1-0D49-8C59-E5DE197518B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10" creationId="{DDB53904-6C86-8662-0A87-C9FCD13BE99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11" creationId="{701CA3BE-36AD-54D9-3010-71E62A24A8D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16" creationId="{D26C0BBF-06A4-BDB9-3BB0-ACEF55A12C5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17" creationId="{793C0DF8-6893-DADC-3E31-0D45276812D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18" creationId="{5A838DFF-46DA-5E1F-6CAC-2BA53947DC3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24" creationId="{B51FE1B9-7F05-F569-563B-D9638708BE4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32" creationId="{81ACB399-948D-8083-C674-333F2D1455C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33" creationId="{FDC81278-2A3F-EB09-F03A-F3CC8D9B2A6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645025116" sldId="313"/>
            <ac:spMk id="34" creationId="{F5A675EF-8EBC-7EAF-C742-78FCE9C0F20C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3009661935" sldId="314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3" creationId="{7C5CF77D-94BF-45AF-A896-8DD3E8BCEF4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5" creationId="{2E693BBE-3F42-BC67-2538-13701E1CCAF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6" creationId="{C2608239-F0F6-1981-AC52-72101C020A7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7" creationId="{CC2D651C-A531-92DD-2E6E-6AAEB062F99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10" creationId="{088BD85F-B8CB-486E-B407-992A4CA596C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19" creationId="{A0227E46-BB81-1C7E-BDAA-412C1DCCE2A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22" creationId="{DD850930-4C0C-1568-B648-FE673C0E67E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25" creationId="{6A5E2E01-9F47-9BAA-0B26-B05A1527F66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26" creationId="{7943A535-6420-10AB-0A4A-ED5280851B6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009661935" sldId="314"/>
            <ac:spMk id="32" creationId="{27E9AAA7-53D9-4445-87CD-CD4591443728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32748812" sldId="315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6" creationId="{4A504D37-23EE-3A43-BF54-9A6CDB71357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8" creationId="{19CFD57F-1434-4068-41B7-D3186E55A63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10" creationId="{B3CEFEAD-023B-A0E8-05E2-09EDC303C3B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14" creationId="{E00526FB-FE8B-49C8-61EF-315E84CABBA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17" creationId="{551559FF-8535-A81F-4613-25ECEDC7C70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18" creationId="{FFCEF0D9-AA23-14B4-55D8-80FAE7C9284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19" creationId="{C6F0BAFD-7845-98E4-614E-BBA318FB4AF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20" creationId="{71FF0E99-4EA1-3AE8-1AF7-2A4CAE52317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23" creationId="{038212A6-075F-92B5-F011-49F56721F41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32748812" sldId="315"/>
            <ac:spMk id="26" creationId="{AAA87759-B0B3-5995-F8DF-D8265922F8C6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873688306" sldId="316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4" creationId="{8BB432B9-2E3E-770C-828E-702D00FEBAE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5" creationId="{F8AEC89D-8527-52B0-7C88-C2122E82C82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6" creationId="{AEEF9584-E58A-274B-961F-D27C92E59B8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8" creationId="{7EE6F20D-5B5E-9C10-FDD0-5C3AD55D98D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17" creationId="{A1A40186-0D2F-AF7D-AF4A-FCC0A932CDC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20" creationId="{16B03A3F-D285-BCE4-9B58-9693A6F4A39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21" creationId="{541F455E-7A74-1B58-C617-E518F4B7D9F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22" creationId="{A3806F0B-0DAE-34D6-7DC1-30D4836C122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23" creationId="{AA509B89-B19A-09B6-16EF-630D87BB797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873688306" sldId="316"/>
            <ac:spMk id="33" creationId="{8F1FD48F-2D4C-8C3D-96D1-D20C03A6EEF2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297738131" sldId="317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3" creationId="{CAC63E12-ED1C-A5FA-C5E7-5E804B664A7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4" creationId="{A3BE9A24-C613-BF1B-4FCB-DFC97FACFE4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9" creationId="{4DF3CC69-DDFD-6EC1-A10C-9BCCBDCA647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10" creationId="{424501C8-E77C-683B-2D53-C307B76B949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11" creationId="{85EEDCDC-CFDE-0991-F127-412EB31CB94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13" creationId="{C6C7E6FC-9EEC-C562-5E94-9DFE0AD4A9B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14" creationId="{E55C9FC5-133A-28C4-98AA-4089E4043E2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22" creationId="{DE3D49B1-D927-668F-98C4-0D0056786DC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25" creationId="{BF955E80-2ACE-9CFA-F36E-EBA47B8047B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297738131" sldId="317"/>
            <ac:spMk id="33" creationId="{FD256691-E472-5FB0-3BB3-BA41F7F7CB06}"/>
          </ac:spMkLst>
        </pc:sp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300228925" sldId="318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00228925" sldId="318"/>
            <ac:spMk id="2" creationId="{E124CC06-5ECF-D9CC-3DD0-8EE8EE95C85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00228925" sldId="318"/>
            <ac:spMk id="3" creationId="{4934C894-D817-82B1-4A42-3B9200B30A1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00228925" sldId="318"/>
            <ac:spMk id="4" creationId="{15D51C36-F656-F712-A6AA-1C1FDEA91195}"/>
          </ac:spMkLst>
        </pc:spChg>
      </pc:sldChg>
      <pc:sldChg chg="addSp delSp modSp add mod">
        <pc:chgData name="Wesley Glauben" userId="10497e73-4d50-4b51-949d-d8a809041288" providerId="ADAL" clId="{BECB7642-DC78-4064-AC54-B3E8B557A44E}" dt="2025-01-28T15:47:01.442" v="2173" actId="1037"/>
        <pc:sldMkLst>
          <pc:docMk/>
          <pc:sldMk cId="3822796638" sldId="318"/>
        </pc:sldMkLst>
      </pc:sldChg>
      <pc:sldChg chg="modSp add mod">
        <pc:chgData name="Wesley Glauben" userId="10497e73-4d50-4b51-949d-d8a809041288" providerId="ADAL" clId="{BECB7642-DC78-4064-AC54-B3E8B557A44E}" dt="2025-01-28T15:50:52.895" v="2366"/>
        <pc:sldMkLst>
          <pc:docMk/>
          <pc:sldMk cId="4339232" sldId="319"/>
        </pc:sldMkLst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25290308" sldId="319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15" creationId="{E50D31E0-F571-79DA-C588-BA6BA033672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19" creationId="{D8E18224-351D-5A5A-ACE4-E1422016343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23" creationId="{3862D3BD-CE1C-83D8-4B98-A424C238E91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33" creationId="{74F0F7A4-EFE7-3D11-3B73-96DEEF1AB51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52" creationId="{22D6B6E0-2374-9E5D-2C17-AC6AEEAEA07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56" creationId="{4FAD70E5-ECCA-03B0-70B6-F43B4716E7E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60" creationId="{D33A9DC6-4E85-4FE3-A459-5C5A83DFBBF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64" creationId="{11E0AED6-B882-77E4-0E8E-2DBB5CC2C48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66" creationId="{46B3B6CC-A377-9509-0CF7-A49ED52CDC7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25290308" sldId="319"/>
            <ac:spMk id="81" creationId="{8686C06A-46E0-78C9-0362-3D486874827F}"/>
          </ac:spMkLst>
        </pc:spChg>
      </pc:sldChg>
      <pc:sldChg chg="addSp modSp add del mod">
        <pc:chgData name="Wesley Glauben" userId="10497e73-4d50-4b51-949d-d8a809041288" providerId="ADAL" clId="{BECB7642-DC78-4064-AC54-B3E8B557A44E}" dt="2025-01-28T15:50:22.361" v="2360" actId="2696"/>
        <pc:sldMkLst>
          <pc:docMk/>
          <pc:sldMk cId="2901620137" sldId="319"/>
        </pc:sldMkLst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634965723" sldId="320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3" creationId="{A5C780E1-6CCE-9F0B-1B7A-F9E49B7C25E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10" creationId="{E7F9B4E6-68ED-12D7-F4AC-D13CA94D59F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13" creationId="{D471B5B6-E582-C16B-0B1F-107A5167EF1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14" creationId="{C66D28BE-BCE4-60F8-88FA-70A7B01453A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15" creationId="{AD86DF1D-A737-E073-2C3F-F41782DCE88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16" creationId="{6F4EB3B1-5329-8018-BE7F-19BC872046E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17" creationId="{14061447-FB81-B731-999F-03623688558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18" creationId="{ED60720C-0A60-3F93-F948-5D21983B24F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19" creationId="{C68988D0-9B40-6131-3365-47E29D0D6F9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634965723" sldId="320"/>
            <ac:spMk id="23" creationId="{C7501643-F836-C7A8-8940-9C9E0402DE73}"/>
          </ac:spMkLst>
        </pc:spChg>
      </pc:sldChg>
      <pc:sldChg chg="modSp add del mod">
        <pc:chgData name="Wesley Glauben" userId="10497e73-4d50-4b51-949d-d8a809041288" providerId="ADAL" clId="{BECB7642-DC78-4064-AC54-B3E8B557A44E}" dt="2025-01-28T15:50:22.361" v="2360" actId="2696"/>
        <pc:sldMkLst>
          <pc:docMk/>
          <pc:sldMk cId="641253140" sldId="321"/>
        </pc:sldMkLst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721453677" sldId="321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21453677" sldId="321"/>
            <ac:spMk id="2" creationId="{59A5F47F-F8A6-B53C-51A2-9016AD7D985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21453677" sldId="321"/>
            <ac:spMk id="3" creationId="{6EA2A238-CEC1-D70F-595D-B18168E70A4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21453677" sldId="321"/>
            <ac:spMk id="4" creationId="{1B81EE5E-4D32-D532-2D22-FDF0F40323A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21453677" sldId="321"/>
            <ac:spMk id="5" creationId="{7A51E237-CEF1-FE9D-FC12-2194B55E3ED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21453677" sldId="321"/>
            <ac:spMk id="6" creationId="{772C2526-35D3-5FB4-E93E-5D57788B93D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21453677" sldId="321"/>
            <ac:spMk id="7" creationId="{14CDA519-46D1-195C-EF4C-C8C14E6E86A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21453677" sldId="321"/>
            <ac:spMk id="34" creationId="{45E7C560-6899-A5B3-31DA-9E78A5CF2D4D}"/>
          </ac:spMkLst>
        </pc:spChg>
      </pc:sldChg>
      <pc:sldChg chg="add del">
        <pc:chgData name="Wesley Glauben" userId="10497e73-4d50-4b51-949d-d8a809041288" providerId="ADAL" clId="{BECB7642-DC78-4064-AC54-B3E8B557A44E}" dt="2025-01-28T15:50:54.517" v="2367" actId="47"/>
        <pc:sldMkLst>
          <pc:docMk/>
          <pc:sldMk cId="703778990" sldId="322"/>
        </pc:sldMkLst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676620276" sldId="322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2" creationId="{86C252BF-7C0F-946D-9F93-903BE1E42CA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3" creationId="{2AB73BBA-BC64-BA3C-7300-BDEAD8C5672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5" creationId="{54306717-3159-4F25-423D-FCBB7F148C4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11" creationId="{03A2E60C-71CA-876E-3727-21B94C2E0974}"/>
          </ac:spMkLst>
        </pc:spChg>
        <pc:spChg chg="ord">
          <ac:chgData name="Wesley Glauben" userId="10497e73-4d50-4b51-949d-d8a809041288" providerId="ADAL" clId="{BECB7642-DC78-4064-AC54-B3E8B557A44E}" dt="2025-01-28T15:51:41.349" v="2474" actId="166"/>
          <ac:spMkLst>
            <pc:docMk/>
            <pc:sldMk cId="1676620276" sldId="322"/>
            <ac:spMk id="13" creationId="{D8ACC0FE-E170-9EAC-37B8-A3C1669093F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17" creationId="{5E9419F8-FEDF-508A-FC87-A6ECBC31EB8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18" creationId="{CEE4A011-6C3B-0164-AC9F-56C05C2FCAA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19" creationId="{0F63CAEC-199E-B341-3656-B592F2E6944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21" creationId="{7EA2D33B-9E97-D74E-DB04-F8FE37AD385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25" creationId="{8246E53F-262F-5FEE-DAD4-60C1329F00B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676620276" sldId="322"/>
            <ac:spMk id="32" creationId="{5F6A512E-563F-2A1E-6AEA-62995FACF0AF}"/>
          </ac:spMkLst>
        </pc:spChg>
        <pc:cxnChg chg="mod">
          <ac:chgData name="Wesley Glauben" userId="10497e73-4d50-4b51-949d-d8a809041288" providerId="ADAL" clId="{BECB7642-DC78-4064-AC54-B3E8B557A44E}" dt="2025-01-28T15:51:37.936" v="2473" actId="1582"/>
          <ac:cxnSpMkLst>
            <pc:docMk/>
            <pc:sldMk cId="1676620276" sldId="322"/>
            <ac:cxnSpMk id="12" creationId="{135B4236-35F9-3461-6C6B-2E05E2714D7B}"/>
          </ac:cxnSpMkLst>
        </pc:cxnChg>
      </pc:sldChg>
      <pc:sldChg chg="add del ord">
        <pc:chgData name="Wesley Glauben" userId="10497e73-4d50-4b51-949d-d8a809041288" providerId="ADAL" clId="{BECB7642-DC78-4064-AC54-B3E8B557A44E}" dt="2025-01-28T15:50:22.361" v="2360" actId="2696"/>
        <pc:sldMkLst>
          <pc:docMk/>
          <pc:sldMk cId="2401612713" sldId="322"/>
        </pc:sldMkLst>
      </pc:sldChg>
      <pc:sldChg chg="addSp delSp 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52338969" sldId="323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2" creationId="{F2F94986-07AB-4E35-A4F2-9BF3C59DAE0C}"/>
          </ac:spMkLst>
        </pc:spChg>
        <pc:spChg chg="mod">
          <ac:chgData name="Wesley Glauben" userId="10497e73-4d50-4b51-949d-d8a809041288" providerId="ADAL" clId="{BECB7642-DC78-4064-AC54-B3E8B557A44E}" dt="2025-01-28T15:52:50.027" v="2572" actId="1037"/>
          <ac:spMkLst>
            <pc:docMk/>
            <pc:sldMk cId="252338969" sldId="323"/>
            <ac:spMk id="8" creationId="{0955677F-3545-33F2-C17E-B9289E20AFB4}"/>
          </ac:spMkLst>
        </pc:spChg>
        <pc:spChg chg="mod">
          <ac:chgData name="Wesley Glauben" userId="10497e73-4d50-4b51-949d-d8a809041288" providerId="ADAL" clId="{BECB7642-DC78-4064-AC54-B3E8B557A44E}" dt="2025-01-28T15:52:50.027" v="2572" actId="1037"/>
          <ac:spMkLst>
            <pc:docMk/>
            <pc:sldMk cId="252338969" sldId="323"/>
            <ac:spMk id="9" creationId="{30AA37D9-7EC5-67DF-FB4E-CC17D342127A}"/>
          </ac:spMkLst>
        </pc:spChg>
        <pc:spChg chg="mod">
          <ac:chgData name="Wesley Glauben" userId="10497e73-4d50-4b51-949d-d8a809041288" providerId="ADAL" clId="{BECB7642-DC78-4064-AC54-B3E8B557A44E}" dt="2025-01-28T15:52:50.027" v="2572" actId="1037"/>
          <ac:spMkLst>
            <pc:docMk/>
            <pc:sldMk cId="252338969" sldId="323"/>
            <ac:spMk id="10" creationId="{936304DF-4F58-7740-D8A8-BC2F92B875F1}"/>
          </ac:spMkLst>
        </pc:spChg>
        <pc:spChg chg="mod">
          <ac:chgData name="Wesley Glauben" userId="10497e73-4d50-4b51-949d-d8a809041288" providerId="ADAL" clId="{BECB7642-DC78-4064-AC54-B3E8B557A44E}" dt="2025-01-28T15:52:50.027" v="2572" actId="1037"/>
          <ac:spMkLst>
            <pc:docMk/>
            <pc:sldMk cId="252338969" sldId="323"/>
            <ac:spMk id="13" creationId="{03FE0135-A107-0439-4DEE-E875B566A04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14" creationId="{62EF1FD6-2ACE-A821-0FD4-22D2A96DB9D1}"/>
          </ac:spMkLst>
        </pc:spChg>
        <pc:spChg chg="mod">
          <ac:chgData name="Wesley Glauben" userId="10497e73-4d50-4b51-949d-d8a809041288" providerId="ADAL" clId="{BECB7642-DC78-4064-AC54-B3E8B557A44E}" dt="2025-01-28T15:52:50.027" v="2572" actId="1037"/>
          <ac:spMkLst>
            <pc:docMk/>
            <pc:sldMk cId="252338969" sldId="323"/>
            <ac:spMk id="15" creationId="{0E67AA2D-6751-A003-34E8-2EEF426673DA}"/>
          </ac:spMkLst>
        </pc:spChg>
        <pc:spChg chg="mod">
          <ac:chgData name="Wesley Glauben" userId="10497e73-4d50-4b51-949d-d8a809041288" providerId="ADAL" clId="{BECB7642-DC78-4064-AC54-B3E8B557A44E}" dt="2025-01-28T15:52:50.027" v="2572" actId="1037"/>
          <ac:spMkLst>
            <pc:docMk/>
            <pc:sldMk cId="252338969" sldId="323"/>
            <ac:spMk id="32" creationId="{796D87D3-4BFE-D28B-4B48-5ABDF0B6E493}"/>
          </ac:spMkLst>
        </pc:spChg>
        <pc:spChg chg="mod">
          <ac:chgData name="Wesley Glauben" userId="10497e73-4d50-4b51-949d-d8a809041288" providerId="ADAL" clId="{BECB7642-DC78-4064-AC54-B3E8B557A44E}" dt="2025-01-28T15:52:50.027" v="2572" actId="1037"/>
          <ac:spMkLst>
            <pc:docMk/>
            <pc:sldMk cId="252338969" sldId="323"/>
            <ac:spMk id="33" creationId="{80889600-5206-6D7E-ED29-0CA184B3330F}"/>
          </ac:spMkLst>
        </pc:spChg>
        <pc:spChg chg="mod">
          <ac:chgData name="Wesley Glauben" userId="10497e73-4d50-4b51-949d-d8a809041288" providerId="ADAL" clId="{BECB7642-DC78-4064-AC54-B3E8B557A44E}" dt="2025-01-28T15:52:28.195" v="2481" actId="14100"/>
          <ac:spMkLst>
            <pc:docMk/>
            <pc:sldMk cId="252338969" sldId="323"/>
            <ac:spMk id="34" creationId="{E0137202-55E9-A7A5-2034-87C52D13BB89}"/>
          </ac:spMkLst>
        </pc:spChg>
        <pc:spChg chg="add del mod">
          <ac:chgData name="Wesley Glauben" userId="10497e73-4d50-4b51-949d-d8a809041288" providerId="ADAL" clId="{BECB7642-DC78-4064-AC54-B3E8B557A44E}" dt="2025-01-28T15:54:03.550" v="2723" actId="478"/>
          <ac:spMkLst>
            <pc:docMk/>
            <pc:sldMk cId="252338969" sldId="323"/>
            <ac:spMk id="40" creationId="{E7CF3688-59CB-EC01-CC81-FA9E9DEB453A}"/>
          </ac:spMkLst>
        </pc:spChg>
        <pc:spChg chg="add mod">
          <ac:chgData name="Wesley Glauben" userId="10497e73-4d50-4b51-949d-d8a809041288" providerId="ADAL" clId="{BECB7642-DC78-4064-AC54-B3E8B557A44E}" dt="2025-01-28T15:53:18.389" v="2629" actId="1037"/>
          <ac:spMkLst>
            <pc:docMk/>
            <pc:sldMk cId="252338969" sldId="323"/>
            <ac:spMk id="41" creationId="{F350FB70-3BF6-05E5-42E6-0AFC1E957153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42" creationId="{4E9877E8-AB08-E8E6-B08A-A5844616216A}"/>
          </ac:spMkLst>
        </pc:spChg>
        <pc:spChg chg="add mod">
          <ac:chgData name="Wesley Glauben" userId="10497e73-4d50-4b51-949d-d8a809041288" providerId="ADAL" clId="{BECB7642-DC78-4064-AC54-B3E8B557A44E}" dt="2025-01-28T15:53:18.389" v="2629" actId="1037"/>
          <ac:spMkLst>
            <pc:docMk/>
            <pc:sldMk cId="252338969" sldId="323"/>
            <ac:spMk id="43" creationId="{F3C2F4DE-5291-A6CC-3C36-889137CB3966}"/>
          </ac:spMkLst>
        </pc:spChg>
        <pc:spChg chg="add mod">
          <ac:chgData name="Wesley Glauben" userId="10497e73-4d50-4b51-949d-d8a809041288" providerId="ADAL" clId="{BECB7642-DC78-4064-AC54-B3E8B557A44E}" dt="2025-01-28T15:53:18.389" v="2629" actId="1037"/>
          <ac:spMkLst>
            <pc:docMk/>
            <pc:sldMk cId="252338969" sldId="323"/>
            <ac:spMk id="46" creationId="{8CB3120E-68E7-EB32-16A7-42D281F2516D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47" creationId="{E8ADE5B1-438E-9711-6001-2F3528C22E83}"/>
          </ac:spMkLst>
        </pc:spChg>
        <pc:spChg chg="add mod">
          <ac:chgData name="Wesley Glauben" userId="10497e73-4d50-4b51-949d-d8a809041288" providerId="ADAL" clId="{BECB7642-DC78-4064-AC54-B3E8B557A44E}" dt="2025-01-28T15:53:18.389" v="2629" actId="1037"/>
          <ac:spMkLst>
            <pc:docMk/>
            <pc:sldMk cId="252338969" sldId="323"/>
            <ac:spMk id="49" creationId="{171C3F67-7130-76A5-6FA3-7B8C27C0101A}"/>
          </ac:spMkLst>
        </pc:spChg>
        <pc:spChg chg="add mod">
          <ac:chgData name="Wesley Glauben" userId="10497e73-4d50-4b51-949d-d8a809041288" providerId="ADAL" clId="{BECB7642-DC78-4064-AC54-B3E8B557A44E}" dt="2025-01-28T15:53:18.389" v="2629" actId="1037"/>
          <ac:spMkLst>
            <pc:docMk/>
            <pc:sldMk cId="252338969" sldId="323"/>
            <ac:spMk id="50" creationId="{4DE45E74-9B0F-65A9-6C1F-09ED030BFF2E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58" creationId="{BBDA8EBC-C059-879B-6D1A-7132F64100E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60" creationId="{7F45E5A6-BA0C-C890-D892-09E2D2E93A5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66" creationId="{2E810CC7-899E-743B-C7FE-5E6E31AD47A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69" creationId="{2B21D7EA-4BC6-0001-1C53-2DE3776FD5F2}"/>
          </ac:spMkLst>
        </pc:spChg>
        <pc:spChg chg="mod">
          <ac:chgData name="Wesley Glauben" userId="10497e73-4d50-4b51-949d-d8a809041288" providerId="ADAL" clId="{BECB7642-DC78-4064-AC54-B3E8B557A44E}" dt="2025-01-28T15:54:52.638" v="2744" actId="1076"/>
          <ac:spMkLst>
            <pc:docMk/>
            <pc:sldMk cId="252338969" sldId="323"/>
            <ac:spMk id="79" creationId="{B6E7BBC7-6B75-1BAA-79BE-E6B6834D8DC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81" creationId="{45539C25-B63B-E2D4-0C7B-8F226FDE9807}"/>
          </ac:spMkLst>
        </pc:spChg>
        <pc:spChg chg="add mod">
          <ac:chgData name="Wesley Glauben" userId="10497e73-4d50-4b51-949d-d8a809041288" providerId="ADAL" clId="{BECB7642-DC78-4064-AC54-B3E8B557A44E}" dt="2025-01-28T15:53:45.723" v="2714" actId="1037"/>
          <ac:spMkLst>
            <pc:docMk/>
            <pc:sldMk cId="252338969" sldId="323"/>
            <ac:spMk id="82" creationId="{DA0BD660-28CB-95A5-A842-6EB77940A5C1}"/>
          </ac:spMkLst>
        </pc:spChg>
        <pc:spChg chg="add mod">
          <ac:chgData name="Wesley Glauben" userId="10497e73-4d50-4b51-949d-d8a809041288" providerId="ADAL" clId="{BECB7642-DC78-4064-AC54-B3E8B557A44E}" dt="2025-01-28T15:53:45.723" v="2714" actId="1037"/>
          <ac:spMkLst>
            <pc:docMk/>
            <pc:sldMk cId="252338969" sldId="323"/>
            <ac:spMk id="83" creationId="{8DB202FD-D8D3-4752-EAE0-751B86E6F97E}"/>
          </ac:spMkLst>
        </pc:spChg>
        <pc:spChg chg="add mod">
          <ac:chgData name="Wesley Glauben" userId="10497e73-4d50-4b51-949d-d8a809041288" providerId="ADAL" clId="{BECB7642-DC78-4064-AC54-B3E8B557A44E}" dt="2025-01-28T15:54:23.616" v="2733" actId="1076"/>
          <ac:spMkLst>
            <pc:docMk/>
            <pc:sldMk cId="252338969" sldId="323"/>
            <ac:spMk id="84" creationId="{D185AC48-B685-CC98-D0B2-C47B52DF7B99}"/>
          </ac:spMkLst>
        </pc:spChg>
        <pc:spChg chg="add mod">
          <ac:chgData name="Wesley Glauben" userId="10497e73-4d50-4b51-949d-d8a809041288" providerId="ADAL" clId="{BECB7642-DC78-4064-AC54-B3E8B557A44E}" dt="2025-01-28T15:53:45.723" v="2714" actId="1037"/>
          <ac:spMkLst>
            <pc:docMk/>
            <pc:sldMk cId="252338969" sldId="323"/>
            <ac:spMk id="87" creationId="{0F4E8738-406D-2F9E-033F-72763E43567A}"/>
          </ac:spMkLst>
        </pc:spChg>
        <pc:spChg chg="add mod">
          <ac:chgData name="Wesley Glauben" userId="10497e73-4d50-4b51-949d-d8a809041288" providerId="ADAL" clId="{BECB7642-DC78-4064-AC54-B3E8B557A44E}" dt="2025-01-28T15:53:45.723" v="2714" actId="1037"/>
          <ac:spMkLst>
            <pc:docMk/>
            <pc:sldMk cId="252338969" sldId="323"/>
            <ac:spMk id="93" creationId="{6CB1EEBB-6F49-DDEE-5493-F8F5D26418DD}"/>
          </ac:spMkLst>
        </pc:spChg>
        <pc:spChg chg="add 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2338969" sldId="323"/>
            <ac:spMk id="95" creationId="{1770CFF3-3A8E-09A9-86CD-437D575B08F4}"/>
          </ac:spMkLst>
        </pc:spChg>
        <pc:cxnChg chg="mod">
          <ac:chgData name="Wesley Glauben" userId="10497e73-4d50-4b51-949d-d8a809041288" providerId="ADAL" clId="{BECB7642-DC78-4064-AC54-B3E8B557A44E}" dt="2025-01-28T15:52:50.027" v="2572" actId="1037"/>
          <ac:cxnSpMkLst>
            <pc:docMk/>
            <pc:sldMk cId="252338969" sldId="323"/>
            <ac:cxnSpMk id="27" creationId="{D6DAC01B-C633-4513-0C6B-D98499EA3318}"/>
          </ac:cxnSpMkLst>
        </pc:cxnChg>
        <pc:cxnChg chg="mod">
          <ac:chgData name="Wesley Glauben" userId="10497e73-4d50-4b51-949d-d8a809041288" providerId="ADAL" clId="{BECB7642-DC78-4064-AC54-B3E8B557A44E}" dt="2025-01-28T15:52:50.027" v="2572" actId="1037"/>
          <ac:cxnSpMkLst>
            <pc:docMk/>
            <pc:sldMk cId="252338969" sldId="323"/>
            <ac:cxnSpMk id="30" creationId="{B99A5BD5-1D5A-51FE-0983-8C18CCC1A045}"/>
          </ac:cxnSpMkLst>
        </pc:cxnChg>
        <pc:cxnChg chg="add mod">
          <ac:chgData name="Wesley Glauben" userId="10497e73-4d50-4b51-949d-d8a809041288" providerId="ADAL" clId="{BECB7642-DC78-4064-AC54-B3E8B557A44E}" dt="2025-01-28T15:53:18.389" v="2629" actId="1037"/>
          <ac:cxnSpMkLst>
            <pc:docMk/>
            <pc:sldMk cId="252338969" sldId="323"/>
            <ac:cxnSpMk id="44" creationId="{4D17BDC1-582B-96F6-AB02-5791FB627B7E}"/>
          </ac:cxnSpMkLst>
        </pc:cxnChg>
        <pc:cxnChg chg="add del">
          <ac:chgData name="Wesley Glauben" userId="10497e73-4d50-4b51-949d-d8a809041288" providerId="ADAL" clId="{BECB7642-DC78-4064-AC54-B3E8B557A44E}" dt="2025-01-28T15:53:54.467" v="2718" actId="478"/>
          <ac:cxnSpMkLst>
            <pc:docMk/>
            <pc:sldMk cId="252338969" sldId="323"/>
            <ac:cxnSpMk id="45" creationId="{F0AAA725-3186-BD40-F79F-2AF6ECD61899}"/>
          </ac:cxnSpMkLst>
        </pc:cxnChg>
        <pc:cxnChg chg="add mod ord">
          <ac:chgData name="Wesley Glauben" userId="10497e73-4d50-4b51-949d-d8a809041288" providerId="ADAL" clId="{BECB7642-DC78-4064-AC54-B3E8B557A44E}" dt="2025-01-28T15:55:11.722" v="2751" actId="167"/>
          <ac:cxnSpMkLst>
            <pc:docMk/>
            <pc:sldMk cId="252338969" sldId="323"/>
            <ac:cxnSpMk id="99" creationId="{804142EF-3C66-BA7C-C53F-F674891A1BB7}"/>
          </ac:cxnSpMkLst>
        </pc:cxnChg>
        <pc:cxnChg chg="add mod ord">
          <ac:chgData name="Wesley Glauben" userId="10497e73-4d50-4b51-949d-d8a809041288" providerId="ADAL" clId="{BECB7642-DC78-4064-AC54-B3E8B557A44E}" dt="2025-01-28T15:55:11.722" v="2751" actId="167"/>
          <ac:cxnSpMkLst>
            <pc:docMk/>
            <pc:sldMk cId="252338969" sldId="323"/>
            <ac:cxnSpMk id="104" creationId="{B6879677-706F-767D-620F-FB54C4E11E77}"/>
          </ac:cxnSpMkLst>
        </pc:cxnChg>
        <pc:cxnChg chg="add mod ord">
          <ac:chgData name="Wesley Glauben" userId="10497e73-4d50-4b51-949d-d8a809041288" providerId="ADAL" clId="{BECB7642-DC78-4064-AC54-B3E8B557A44E}" dt="2025-01-28T15:55:11.722" v="2751" actId="167"/>
          <ac:cxnSpMkLst>
            <pc:docMk/>
            <pc:sldMk cId="252338969" sldId="323"/>
            <ac:cxnSpMk id="108" creationId="{4D383424-D422-DA3E-CB5A-1A828D99A3BC}"/>
          </ac:cxnSpMkLst>
        </pc:cxnChg>
        <pc:cxnChg chg="add mod ord">
          <ac:chgData name="Wesley Glauben" userId="10497e73-4d50-4b51-949d-d8a809041288" providerId="ADAL" clId="{BECB7642-DC78-4064-AC54-B3E8B557A44E}" dt="2025-01-28T15:55:44.429" v="2758" actId="167"/>
          <ac:cxnSpMkLst>
            <pc:docMk/>
            <pc:sldMk cId="252338969" sldId="323"/>
            <ac:cxnSpMk id="113" creationId="{76D24F94-8933-614F-3751-C68370CBFCBF}"/>
          </ac:cxnSpMkLst>
        </pc:cxnChg>
        <pc:cxnChg chg="add mod ord">
          <ac:chgData name="Wesley Glauben" userId="10497e73-4d50-4b51-949d-d8a809041288" providerId="ADAL" clId="{BECB7642-DC78-4064-AC54-B3E8B557A44E}" dt="2025-01-28T15:55:44.429" v="2758" actId="167"/>
          <ac:cxnSpMkLst>
            <pc:docMk/>
            <pc:sldMk cId="252338969" sldId="323"/>
            <ac:cxnSpMk id="116" creationId="{BCA02EFB-C018-94BC-B48D-C96E22E5C924}"/>
          </ac:cxnSpMkLst>
        </pc:cxnChg>
      </pc:sldChg>
      <pc:sldChg chg="add del">
        <pc:chgData name="Wesley Glauben" userId="10497e73-4d50-4b51-949d-d8a809041288" providerId="ADAL" clId="{BECB7642-DC78-4064-AC54-B3E8B557A44E}" dt="2025-01-28T15:52:11.542" v="2477" actId="47"/>
        <pc:sldMkLst>
          <pc:docMk/>
          <pc:sldMk cId="157916253" sldId="324"/>
        </pc:sldMkLst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191219319" sldId="324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91219319" sldId="324"/>
            <ac:spMk id="2" creationId="{69FE0E16-6068-6541-0F65-F8176F39552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91219319" sldId="324"/>
            <ac:spMk id="3" creationId="{F2C7077C-9CB2-E14A-6F29-17B7EFC2248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91219319" sldId="324"/>
            <ac:spMk id="4" creationId="{4B216243-F2FE-DFC9-8603-841D7CF6C32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91219319" sldId="324"/>
            <ac:spMk id="5" creationId="{62813BEB-D137-FACA-6050-F288FFF9590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91219319" sldId="324"/>
            <ac:spMk id="6" creationId="{8FB1F96C-01CF-609B-AB03-45B9F8DDFFD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91219319" sldId="324"/>
            <ac:spMk id="7" creationId="{4E67AD2C-05AD-D1BC-E27A-2C2736C4C1A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91219319" sldId="324"/>
            <ac:spMk id="34" creationId="{E5852B12-742D-F073-2653-B5BB90398572}"/>
          </ac:spMkLst>
        </pc:spChg>
      </pc:sldChg>
      <pc:sldChg chg="modSp add del mod">
        <pc:chgData name="Wesley Glauben" userId="10497e73-4d50-4b51-949d-d8a809041288" providerId="ADAL" clId="{BECB7642-DC78-4064-AC54-B3E8B557A44E}" dt="2025-01-29T14:23:05.929" v="3026" actId="14100"/>
        <pc:sldMkLst>
          <pc:docMk/>
          <pc:sldMk cId="3880705707" sldId="325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2" creationId="{6A446802-6A8E-6F14-EC4A-F6B6952D168B}"/>
          </ac:spMkLst>
        </pc:spChg>
        <pc:spChg chg="mod">
          <ac:chgData name="Wesley Glauben" userId="10497e73-4d50-4b51-949d-d8a809041288" providerId="ADAL" clId="{BECB7642-DC78-4064-AC54-B3E8B557A44E}" dt="2025-01-29T14:22:37.763" v="3020"/>
          <ac:spMkLst>
            <pc:docMk/>
            <pc:sldMk cId="3880705707" sldId="325"/>
            <ac:spMk id="3" creationId="{F9E3CBA1-2D48-8223-DD2E-EEA66493390E}"/>
          </ac:spMkLst>
        </pc:spChg>
        <pc:spChg chg="mod">
          <ac:chgData name="Wesley Glauben" userId="10497e73-4d50-4b51-949d-d8a809041288" providerId="ADAL" clId="{BECB7642-DC78-4064-AC54-B3E8B557A44E}" dt="2025-01-28T15:59:27.470" v="2844" actId="1076"/>
          <ac:spMkLst>
            <pc:docMk/>
            <pc:sldMk cId="3880705707" sldId="325"/>
            <ac:spMk id="6" creationId="{FFFD2024-3516-362D-8E6E-0E349FB71C5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10" creationId="{3FA8B6EA-0A79-392F-53DA-F59455EEAC3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14" creationId="{7942A799-FD0C-CB80-7920-C4C9B23BC1C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18" creationId="{AB6E1953-E3F6-509E-3056-D4BF9A34FA0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20" creationId="{8AFE9E18-14D1-51C3-06E3-BCC25BBE34B3}"/>
          </ac:spMkLst>
        </pc:spChg>
        <pc:spChg chg="mod">
          <ac:chgData name="Wesley Glauben" userId="10497e73-4d50-4b51-949d-d8a809041288" providerId="ADAL" clId="{BECB7642-DC78-4064-AC54-B3E8B557A44E}" dt="2025-01-28T16:00:29.809" v="2978" actId="20577"/>
          <ac:spMkLst>
            <pc:docMk/>
            <pc:sldMk cId="3880705707" sldId="325"/>
            <ac:spMk id="26" creationId="{DA9BC69A-945A-1BC5-1FDB-D0631746B373}"/>
          </ac:spMkLst>
        </pc:spChg>
        <pc:spChg chg="mod">
          <ac:chgData name="Wesley Glauben" userId="10497e73-4d50-4b51-949d-d8a809041288" providerId="ADAL" clId="{BECB7642-DC78-4064-AC54-B3E8B557A44E}" dt="2025-01-29T14:23:05.929" v="3026" actId="14100"/>
          <ac:spMkLst>
            <pc:docMk/>
            <pc:sldMk cId="3880705707" sldId="325"/>
            <ac:spMk id="34" creationId="{5738CEF7-655D-5D07-5BE3-383878C1DFA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36" creationId="{64CA17DD-1B7E-B41D-2D82-F37CE5E08A9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44" creationId="{580E6CF7-F12A-129B-5CE3-09B8D02733C4}"/>
          </ac:spMkLst>
        </pc:spChg>
        <pc:spChg chg="mod">
          <ac:chgData name="Wesley Glauben" userId="10497e73-4d50-4b51-949d-d8a809041288" providerId="ADAL" clId="{BECB7642-DC78-4064-AC54-B3E8B557A44E}" dt="2025-01-28T15:59:39.532" v="2846" actId="1037"/>
          <ac:spMkLst>
            <pc:docMk/>
            <pc:sldMk cId="3880705707" sldId="325"/>
            <ac:spMk id="48" creationId="{EABEE9A0-F125-C768-5F49-FEA89583A5D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73" creationId="{35FFE2D0-A527-8BA2-CAF2-8094A7EBD38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74" creationId="{78A239ED-286D-1A52-74E8-255C941228E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80705707" sldId="325"/>
            <ac:spMk id="77" creationId="{304127CA-1A2B-B516-444D-B7CB36B46093}"/>
          </ac:spMkLst>
        </pc:spChg>
        <pc:cxnChg chg="mod">
          <ac:chgData name="Wesley Glauben" userId="10497e73-4d50-4b51-949d-d8a809041288" providerId="ADAL" clId="{BECB7642-DC78-4064-AC54-B3E8B557A44E}" dt="2025-01-28T15:58:57.098" v="2840" actId="208"/>
          <ac:cxnSpMkLst>
            <pc:docMk/>
            <pc:sldMk cId="3880705707" sldId="325"/>
            <ac:cxnSpMk id="41" creationId="{42744F52-4525-C3F2-FF56-8628143F1252}"/>
          </ac:cxnSpMkLst>
        </pc:cxnChg>
        <pc:cxnChg chg="mod">
          <ac:chgData name="Wesley Glauben" userId="10497e73-4d50-4b51-949d-d8a809041288" providerId="ADAL" clId="{BECB7642-DC78-4064-AC54-B3E8B557A44E}" dt="2025-01-28T15:58:57.098" v="2840" actId="208"/>
          <ac:cxnSpMkLst>
            <pc:docMk/>
            <pc:sldMk cId="3880705707" sldId="325"/>
            <ac:cxnSpMk id="46" creationId="{DB8A3E84-D6A1-69B9-B18D-F862B036F474}"/>
          </ac:cxnSpMkLst>
        </pc:cxnChg>
        <pc:cxnChg chg="mod">
          <ac:chgData name="Wesley Glauben" userId="10497e73-4d50-4b51-949d-d8a809041288" providerId="ADAL" clId="{BECB7642-DC78-4064-AC54-B3E8B557A44E}" dt="2025-01-28T15:59:50.095" v="2848" actId="1582"/>
          <ac:cxnSpMkLst>
            <pc:docMk/>
            <pc:sldMk cId="3880705707" sldId="325"/>
            <ac:cxnSpMk id="50" creationId="{6A8E8449-9AA2-EBAB-2CB4-C79EFAB6FA21}"/>
          </ac:cxnSpMkLst>
        </pc:cxnChg>
        <pc:cxnChg chg="mod">
          <ac:chgData name="Wesley Glauben" userId="10497e73-4d50-4b51-949d-d8a809041288" providerId="ADAL" clId="{BECB7642-DC78-4064-AC54-B3E8B557A44E}" dt="2025-01-28T15:58:57.098" v="2840" actId="208"/>
          <ac:cxnSpMkLst>
            <pc:docMk/>
            <pc:sldMk cId="3880705707" sldId="325"/>
            <ac:cxnSpMk id="55" creationId="{B1B0E386-E393-6B11-53E8-7E6BDD56A020}"/>
          </ac:cxnSpMkLst>
        </pc:cxnChg>
        <pc:cxnChg chg="mod">
          <ac:chgData name="Wesley Glauben" userId="10497e73-4d50-4b51-949d-d8a809041288" providerId="ADAL" clId="{BECB7642-DC78-4064-AC54-B3E8B557A44E}" dt="2025-01-28T15:59:21.038" v="2842" actId="1582"/>
          <ac:cxnSpMkLst>
            <pc:docMk/>
            <pc:sldMk cId="3880705707" sldId="325"/>
            <ac:cxnSpMk id="56" creationId="{69A7C2A7-4E20-852D-0279-3BA8886E2F75}"/>
          </ac:cxnSpMkLst>
        </pc:cxnChg>
      </pc:sldChg>
      <pc:sldChg chg="addSp modSp add del mod">
        <pc:chgData name="Wesley Glauben" userId="10497e73-4d50-4b51-949d-d8a809041288" providerId="ADAL" clId="{BECB7642-DC78-4064-AC54-B3E8B557A44E}" dt="2025-01-28T22:25:03.539" v="2985" actId="47"/>
        <pc:sldMkLst>
          <pc:docMk/>
          <pc:sldMk cId="1532964282" sldId="326"/>
        </pc:sldMkLst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4339232" sldId="327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2" creationId="{630D31ED-B744-DF84-CCC6-08B0EBF5FE9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8" creationId="{0B6B0D96-87AE-D983-B582-99AA16CD69B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10" creationId="{9DD63DBC-A0E4-504F-B5B9-0119967FB92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14" creationId="{9B7637F1-B538-6039-E107-33D487C360D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15" creationId="{BCD985C1-2488-4AFE-1678-06B9565A30C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16" creationId="{77A533AC-A77B-63E1-3CD0-67B569806D1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19" creationId="{D6FF7AB0-CFE8-DC27-BBFE-8FC95465E8D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21" creationId="{021530D7-26CC-8896-47FF-F4240B85E49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23" creationId="{495913A6-CA09-A1D9-34FF-B64AAC620F3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4339232" sldId="327"/>
            <ac:spMk id="25" creationId="{6C1A735E-F849-2212-3B64-369E98887637}"/>
          </ac:spMkLst>
        </pc:spChg>
      </pc:sldChg>
      <pc:sldChg chg="modSp add del mod">
        <pc:chgData name="Wesley Glauben" userId="10497e73-4d50-4b51-949d-d8a809041288" providerId="ADAL" clId="{BECB7642-DC78-4064-AC54-B3E8B557A44E}" dt="2025-01-29T14:22:33.832" v="3019"/>
        <pc:sldMkLst>
          <pc:docMk/>
          <pc:sldMk cId="3822796638" sldId="328"/>
        </pc:sldMkLst>
        <pc:spChg chg="mod">
          <ac:chgData name="Wesley Glauben" userId="10497e73-4d50-4b51-949d-d8a809041288" providerId="ADAL" clId="{BECB7642-DC78-4064-AC54-B3E8B557A44E}" dt="2025-01-29T14:22:33.832" v="3019"/>
          <ac:spMkLst>
            <pc:docMk/>
            <pc:sldMk cId="3822796638" sldId="328"/>
            <ac:spMk id="3" creationId="{04D3CB63-DAE0-128A-7053-4847A8B1120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8" creationId="{042431E8-1050-0020-E1F2-B0F3EF6F080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31" creationId="{8436A1ED-AC3E-36BE-8D7C-BF6219C4C02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34" creationId="{5678F910-CEC3-2252-32C2-E510D5D71BE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73" creationId="{FBEB9A58-85A3-3CA3-7822-BCB3092399D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122" creationId="{75862806-5088-5674-99E8-BD6383F5BDD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131" creationId="{3B0EA9AA-6A65-3E9A-73C8-5B3CBCAA404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136" creationId="{8F48DA19-0B1A-A2D3-1AF7-1C5661A673E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139" creationId="{3B13984B-ACC8-A143-75AE-29E66D8B015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144" creationId="{DFCA283B-0AB8-1BF7-B996-4A25BDA4A01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822796638" sldId="328"/>
            <ac:spMk id="146" creationId="{77A8F6F2-64AD-B3F8-C386-5695D2C54F08}"/>
          </ac:spMkLst>
        </pc:sp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51932181" sldId="329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2" creationId="{E7643DC5-F93C-EC13-BB7C-867367360CE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4" creationId="{D76731BE-B163-A3F6-710B-0C68824B819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6" creationId="{B3F4D4AA-5278-C109-0639-8E89AA9623B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7" creationId="{9AF1B1FC-5834-3A07-DEE3-D68D1FF9FFD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12" creationId="{28063BE0-EC0A-4779-DFC4-1E3B66F9CDC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20" creationId="{237392CB-4EE8-7307-0140-8006621EE7F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24" creationId="{9528CE79-33EF-A8AB-4674-A629724D4DD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26" creationId="{9D9B9290-3AA5-94BF-7C17-3A98582886E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30" creationId="{3EEB1EA2-5427-9B69-D254-97EDE625BA6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51932181" sldId="329"/>
            <ac:spMk id="32" creationId="{BC6859A4-CFDB-D983-3C16-84FD7F29E4C0}"/>
          </ac:spMkLst>
        </pc:sp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030698995" sldId="330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30698995" sldId="330"/>
            <ac:spMk id="3" creationId="{27A0F32C-8D97-DC7C-7BF9-A28F58C396D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30698995" sldId="330"/>
            <ac:spMk id="5" creationId="{CFAAF53A-0F16-A37A-F501-607E3D8C346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30698995" sldId="330"/>
            <ac:spMk id="6" creationId="{2CCE379B-823E-A16A-D5C1-C1A7331011B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30698995" sldId="330"/>
            <ac:spMk id="7" creationId="{2B6A3CA3-E103-6EDC-6572-93D393E31F3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30698995" sldId="330"/>
            <ac:spMk id="38" creationId="{BB5FE151-7BA7-6AA4-B0BF-44B8167C2020}"/>
          </ac:spMkLst>
        </pc:spChg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527778826" sldId="331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778826" sldId="331"/>
            <ac:spMk id="2" creationId="{D592E5D0-78EA-5F5A-F7D5-A41D10E37C0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778826" sldId="331"/>
            <ac:spMk id="3" creationId="{268A3E35-8629-0041-4075-74544E8F02D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778826" sldId="331"/>
            <ac:spMk id="5" creationId="{47E19380-48CF-4141-0E4E-929E3C2B819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778826" sldId="331"/>
            <ac:spMk id="6" creationId="{2E41D906-9ED5-4C63-32FD-28F0D9D6EF7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778826" sldId="331"/>
            <ac:spMk id="7" creationId="{BA185AC6-D3CC-F11B-3B11-60ED9278191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778826" sldId="331"/>
            <ac:spMk id="8" creationId="{E4909FED-C0C8-83F6-8F3C-12219914150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27778826" sldId="331"/>
            <ac:spMk id="21" creationId="{7A4DB208-98F9-D65D-0C4D-4B0F8654C2FA}"/>
          </ac:spMkLst>
        </pc:spChg>
        <pc:graphicFrameChg chg="modGraphic">
          <ac:chgData name="Wesley Glauben" userId="10497e73-4d50-4b51-949d-d8a809041288" providerId="ADAL" clId="{BECB7642-DC78-4064-AC54-B3E8B557A44E}" dt="2025-01-29T09:48:31.023" v="3016" actId="790"/>
          <ac:graphicFrameMkLst>
            <pc:docMk/>
            <pc:sldMk cId="1527778826" sldId="331"/>
            <ac:graphicFrameMk id="10" creationId="{2DC07AC6-9CCA-0CF6-B6E2-7F6F8315158E}"/>
          </ac:graphicFrameMkLst>
        </pc:graphicFrameChg>
      </pc:sldChg>
      <pc:sldChg chg="add">
        <pc:chgData name="Wesley Glauben" userId="10497e73-4d50-4b51-949d-d8a809041288" providerId="ADAL" clId="{BECB7642-DC78-4064-AC54-B3E8B557A44E}" dt="2025-01-28T22:25:54.065" v="2989"/>
        <pc:sldMkLst>
          <pc:docMk/>
          <pc:sldMk cId="2081461211" sldId="331"/>
        </pc:sldMkLst>
      </pc:sldChg>
      <pc:sldChg chg="modSp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039575958" sldId="332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3" creationId="{C9BF5D79-ECFC-2656-70AE-72AE5691C7C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4" creationId="{F8BBE9AA-AC23-A4D4-BA7F-BC5E1349A7C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5" creationId="{0CD9B16F-B07C-2189-AB86-AAF12A7E372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7" creationId="{993B2DB3-14C3-6D0C-0FB9-F593029F8D7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43" creationId="{32B0DA9B-01BE-B8DE-CE19-46E0695A79F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44" creationId="{D0A01C2E-B4D9-B50B-6C90-F2D1188281B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45" creationId="{EAF53029-FF02-EE7A-07CE-3B6D14CB570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46" creationId="{C191D82E-7352-E174-F21A-9B572317444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48" creationId="{FD89BB9A-6FAC-116E-20CD-83B85314FB0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39575958" sldId="332"/>
            <ac:spMk id="49" creationId="{754385EB-D677-528A-C333-492ABDA26A8E}"/>
          </ac:spMkLst>
        </pc:spChg>
      </pc:sldChg>
      <pc:sldChg chg="add">
        <pc:chgData name="Wesley Glauben" userId="10497e73-4d50-4b51-949d-d8a809041288" providerId="ADAL" clId="{BECB7642-DC78-4064-AC54-B3E8B557A44E}" dt="2025-01-28T22:25:54.065" v="2989"/>
        <pc:sldMkLst>
          <pc:docMk/>
          <pc:sldMk cId="3965202594" sldId="332"/>
        </pc:sldMkLst>
      </pc:sldChg>
      <pc:sldChg chg="addSp modSp add mod">
        <pc:chgData name="Wesley Glauben" userId="10497e73-4d50-4b51-949d-d8a809041288" providerId="ADAL" clId="{BECB7642-DC78-4064-AC54-B3E8B557A44E}" dt="2025-01-29T22:08:56.856" v="3789" actId="167"/>
        <pc:sldMkLst>
          <pc:docMk/>
          <pc:sldMk cId="730356455" sldId="333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2" creationId="{36A7F0B9-5C4A-8DE2-CB74-EFACF5FC3160}"/>
          </ac:spMkLst>
        </pc:spChg>
        <pc:spChg chg="mod">
          <ac:chgData name="Wesley Glauben" userId="10497e73-4d50-4b51-949d-d8a809041288" providerId="ADAL" clId="{BECB7642-DC78-4064-AC54-B3E8B557A44E}" dt="2025-01-29T14:22:45.356" v="3024"/>
          <ac:spMkLst>
            <pc:docMk/>
            <pc:sldMk cId="730356455" sldId="333"/>
            <ac:spMk id="3" creationId="{3EA17259-B30E-E7C0-23DB-0F2F5DEA0AB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12" creationId="{C662468F-16BD-8656-A6F5-F9B1B5509EEC}"/>
          </ac:spMkLst>
        </pc:spChg>
        <pc:spChg chg="mod">
          <ac:chgData name="Wesley Glauben" userId="10497e73-4d50-4b51-949d-d8a809041288" providerId="ADAL" clId="{BECB7642-DC78-4064-AC54-B3E8B557A44E}" dt="2025-01-29T14:23:20.487" v="3032" actId="14100"/>
          <ac:spMkLst>
            <pc:docMk/>
            <pc:sldMk cId="730356455" sldId="333"/>
            <ac:spMk id="34" creationId="{E6B0C14E-4F3F-F8A5-5331-0B860A88B50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48" creationId="{C7AAA645-6C83-2D1D-3E40-1D42C08184B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68" creationId="{594117A0-8779-DA56-5BDE-7EC77CA52CC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74" creationId="{4D63D734-9875-A60C-A630-C4A57BDBF70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78" creationId="{850EB9E1-C7E3-F58F-145A-49E450B13C7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135" creationId="{DD5C5B0D-B42D-4D10-2097-E250F086F7E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154" creationId="{AA4F4020-8AC5-A048-29D2-15397A528FB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165" creationId="{68DB05B3-0E51-86F7-EB12-EBADD6CA21B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730356455" sldId="333"/>
            <ac:spMk id="169" creationId="{8ED3E770-06A6-9257-B89B-5F5B5EA7E0C4}"/>
          </ac:spMkLst>
        </pc:spChg>
        <pc:cxnChg chg="add mod ord">
          <ac:chgData name="Wesley Glauben" userId="10497e73-4d50-4b51-949d-d8a809041288" providerId="ADAL" clId="{BECB7642-DC78-4064-AC54-B3E8B557A44E}" dt="2025-01-28T22:54:37.507" v="3000" actId="167"/>
          <ac:cxnSpMkLst>
            <pc:docMk/>
            <pc:sldMk cId="730356455" sldId="333"/>
            <ac:cxnSpMk id="11" creationId="{0164E470-6395-EB0B-12F2-13D932246E46}"/>
          </ac:cxnSpMkLst>
        </pc:cxnChg>
        <pc:cxnChg chg="add mod ord">
          <ac:chgData name="Wesley Glauben" userId="10497e73-4d50-4b51-949d-d8a809041288" providerId="ADAL" clId="{BECB7642-DC78-4064-AC54-B3E8B557A44E}" dt="2025-01-29T22:08:56.856" v="3789" actId="167"/>
          <ac:cxnSpMkLst>
            <pc:docMk/>
            <pc:sldMk cId="730356455" sldId="333"/>
            <ac:cxnSpMk id="16" creationId="{D26522AC-AE78-E944-C2BA-7AB643365462}"/>
          </ac:cxnSpMkLst>
        </pc:cxnChg>
      </pc:sldChg>
      <pc:sldChg chg="modSp add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471164936" sldId="334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1164936" sldId="334"/>
            <ac:spMk id="2" creationId="{140602E4-1FBF-0CBA-8028-C6CA8A55D3C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1164936" sldId="334"/>
            <ac:spMk id="3" creationId="{3B113F3E-2ECF-8097-D99E-24424A7C1C4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1164936" sldId="334"/>
            <ac:spMk id="4" creationId="{6B756899-251B-B040-570B-313C21C9999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1164936" sldId="334"/>
            <ac:spMk id="5" creationId="{9A9E43BA-B3F2-B598-66D7-1913BAE427E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1164936" sldId="334"/>
            <ac:spMk id="6" creationId="{72ADC05C-F4E1-1FE1-07FF-6BCC2B9EBDD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1164936" sldId="334"/>
            <ac:spMk id="7" creationId="{4D4F2898-B15F-158F-2C5F-29EF1E548F2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471164936" sldId="334"/>
            <ac:spMk id="34" creationId="{EF1EB1D4-501B-A913-BE65-0FB9F8B0AF6A}"/>
          </ac:spMkLst>
        </pc:spChg>
      </pc:sldChg>
      <pc:sldChg chg="modSp add mod">
        <pc:chgData name="Wesley Glauben" userId="10497e73-4d50-4b51-949d-d8a809041288" providerId="ADAL" clId="{BECB7642-DC78-4064-AC54-B3E8B557A44E}" dt="2025-01-29T14:23:27.590" v="3033"/>
        <pc:sldMkLst>
          <pc:docMk/>
          <pc:sldMk cId="577327068" sldId="335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2" creationId="{35577F38-C0A3-DC41-C509-E316F83FC46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6" creationId="{B8E9E65D-4094-29A6-0355-C88169ABA35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9" creationId="{819027F4-7BA4-12C4-CE15-708C93A5458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14" creationId="{F5F16459-8391-44F9-6D6A-3046EA2A277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15" creationId="{15F3A098-5029-779E-7597-95FC0F4D0D7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16" creationId="{C56099B3-A28D-67B8-7015-3D1D5ABB029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19" creationId="{8BC30CB2-CA49-8E2D-C25B-16BDC982E7D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21" creationId="{D6E678A8-0F0C-E6A1-783D-F8ECBC1EA4D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25" creationId="{FB8B1DC2-3C7F-9CDF-D644-12583AF2A4A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577327068" sldId="335"/>
            <ac:spMk id="33" creationId="{4D3DCA7E-3492-3C4C-87B7-0160DC41FBAD}"/>
          </ac:spMkLst>
        </pc:spChg>
        <pc:spChg chg="mod">
          <ac:chgData name="Wesley Glauben" userId="10497e73-4d50-4b51-949d-d8a809041288" providerId="ADAL" clId="{BECB7642-DC78-4064-AC54-B3E8B557A44E}" dt="2025-01-29T14:23:27.590" v="3033"/>
          <ac:spMkLst>
            <pc:docMk/>
            <pc:sldMk cId="577327068" sldId="335"/>
            <ac:spMk id="34" creationId="{1733154A-A6BF-5ED7-C553-1DE72E8123AA}"/>
          </ac:spMkLst>
        </pc:spChg>
      </pc:sldChg>
      <pc:sldChg chg="modSp add mod">
        <pc:chgData name="Wesley Glauben" userId="10497e73-4d50-4b51-949d-d8a809041288" providerId="ADAL" clId="{BECB7642-DC78-4064-AC54-B3E8B557A44E}" dt="2025-01-29T14:23:30.130" v="3034"/>
        <pc:sldMkLst>
          <pc:docMk/>
          <pc:sldMk cId="2124863195" sldId="336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5" creationId="{67AB98DC-C921-31A9-A855-C15CD0CA0CD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12" creationId="{6713323A-E653-2082-9446-EEE894B68DF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13" creationId="{0F0458D0-221B-5A31-09FC-7CC445E75EF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18" creationId="{D20C3236-1C14-5424-2EB6-2914D0DA61C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19" creationId="{A2D37459-FC7D-3E9F-1DAB-58B9720F0A57}"/>
          </ac:spMkLst>
        </pc:spChg>
        <pc:spChg chg="mod">
          <ac:chgData name="Wesley Glauben" userId="10497e73-4d50-4b51-949d-d8a809041288" providerId="ADAL" clId="{BECB7642-DC78-4064-AC54-B3E8B557A44E}" dt="2025-01-29T14:23:30.130" v="3034"/>
          <ac:spMkLst>
            <pc:docMk/>
            <pc:sldMk cId="2124863195" sldId="336"/>
            <ac:spMk id="34" creationId="{0B9D6EFF-475D-EDBB-B083-BACA0F9C7E7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35" creationId="{4EC746F5-5274-6665-936D-3ABFF90A2B9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40" creationId="{4D19F77B-B381-F316-6CAF-0EEA11DBE66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41" creationId="{30C4CBF4-66DE-D03D-EB78-A561EAD7748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44" creationId="{5B2586C1-E350-7E2D-FE76-751E530EAA0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124863195" sldId="336"/>
            <ac:spMk id="49" creationId="{B8949CEB-7091-248B-B518-D8A49720E28B}"/>
          </ac:spMkLst>
        </pc:spChg>
      </pc:sldChg>
      <pc:sldChg chg="modSp add mod">
        <pc:chgData name="Wesley Glauben" userId="10497e73-4d50-4b51-949d-d8a809041288" providerId="ADAL" clId="{BECB7642-DC78-4064-AC54-B3E8B557A44E}" dt="2025-01-29T14:23:32.410" v="3035"/>
        <pc:sldMkLst>
          <pc:docMk/>
          <pc:sldMk cId="1047845247" sldId="337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6" creationId="{8C52C5D4-E193-7334-0981-E6EBBBB9B3C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15" creationId="{98F0BF7B-29BE-3B5F-00F6-7E187346D4E9}"/>
          </ac:spMkLst>
        </pc:spChg>
        <pc:spChg chg="mod">
          <ac:chgData name="Wesley Glauben" userId="10497e73-4d50-4b51-949d-d8a809041288" providerId="ADAL" clId="{BECB7642-DC78-4064-AC54-B3E8B557A44E}" dt="2025-01-29T14:23:32.410" v="3035"/>
          <ac:spMkLst>
            <pc:docMk/>
            <pc:sldMk cId="1047845247" sldId="337"/>
            <ac:spMk id="34" creationId="{E8B2F82F-7BFA-8C8A-7267-F70AC8034074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38" creationId="{BA8E1371-3C07-93A9-E567-1A72DF691BF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99" creationId="{EF5BA7AA-3158-7D62-579C-79FE8B0756F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109" creationId="{E6714C0E-8928-8001-BD5D-1BF74EC2BDF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112" creationId="{DA7BD750-D8D6-DD93-EA0D-F018BE40DCE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120" creationId="{14A9BCF9-5D33-7EC6-F3E1-2EE5FFAF4C2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129" creationId="{CA515F79-4198-148A-2614-8D60AEBFFAD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141" creationId="{36626ECA-3A93-2276-0958-A421911BD77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047845247" sldId="337"/>
            <ac:spMk id="147" creationId="{DE7E32F4-4FAD-B1FC-8A1E-C8D639AC3FC9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108203605" sldId="338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08203605" sldId="338"/>
            <ac:spMk id="2" creationId="{0025CA0D-7CA3-1483-52C7-D4AA20BAA8D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08203605" sldId="338"/>
            <ac:spMk id="3" creationId="{478ED6C2-669E-BB80-EFAB-74DF6F7B43A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108203605" sldId="338"/>
            <ac:spMk id="4" creationId="{D081C565-2639-A7AD-4335-C08B40CA4002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386136757" sldId="339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5" creationId="{74B99C6B-DDFE-C7E6-DB38-4DC1A7F1930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7" creationId="{E9B27EBE-DD45-2EF7-9C51-6C7E8A82C6B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41" creationId="{7AB81C49-7F91-88E5-1811-519F064C480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60" creationId="{2C8EA7AC-4C20-14CA-B68F-D33A7911521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124" creationId="{4493EE2F-9523-913B-1456-6E9EA07EC42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140" creationId="{B58404E3-89BC-2670-54A4-5FD1C0D532A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166" creationId="{C9D1468A-C9C7-F1BA-0B2C-78038334887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170" creationId="{B285A9BA-9682-AA77-B74A-FF37D4742A4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176" creationId="{722EFAFD-37CB-3C42-0F96-A5B46B5C063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86136757" sldId="339"/>
            <ac:spMk id="184" creationId="{CC778D0A-B58C-6D3B-FDD9-C87F4908E769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353922995" sldId="340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2" creationId="{63A4DDB4-9550-9E2E-040B-19F476F59B2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3" creationId="{9177E567-B43C-8D92-C531-3CFA55027CB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5" creationId="{D58295C6-8423-B0FB-990D-C810224EE4D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7" creationId="{3028EA1D-381B-6F0C-A0BF-17C0D081DD2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9" creationId="{989EC58D-18BF-5535-2F66-CDF014E5E84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12" creationId="{A4D02C39-8661-2E82-9D9F-B05687A16CE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14" creationId="{8662D9C9-FB89-D8A0-534D-70B7C0ED1B5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17" creationId="{35D25B30-6961-3669-4C25-AC397241A79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19" creationId="{415FCF76-FB42-7815-30E1-606179F29DA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353922995" sldId="340"/>
            <ac:spMk id="20" creationId="{661C38A4-2F09-186B-06DB-AC5DCD89D5D9}"/>
          </ac:spMkLst>
        </pc:sp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77596667" sldId="341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4" creationId="{A0F6A945-2607-59C1-AA50-90567839E2C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25" creationId="{A65F9FDE-4573-F9C7-694C-B16A32F2E21B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33" creationId="{4ED65310-5DC9-2DF8-2A8C-A42B53C2D33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41" creationId="{2142AC7B-4A8F-4A3A-772E-8627AEAB15C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61" creationId="{E512195D-C454-6B7F-E2E9-E8D90627819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62" creationId="{95A4B4CE-A6C8-5BE0-445C-C268033D3637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71" creationId="{9FED2E00-7985-DBF4-33BA-67490B171F2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74" creationId="{6DBF7EB6-E05B-8C52-DA46-2E1122FD343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234" creationId="{E3C46A63-412C-A543-8DDA-CD0FCD4D80F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77596667" sldId="341"/>
            <ac:spMk id="242" creationId="{3E27DE41-0758-C4F4-7579-620C89B41196}"/>
          </ac:spMkLst>
        </pc:spChg>
      </pc:sldChg>
      <pc:sldChg chg="addSp delSp 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2954212023" sldId="342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5" creationId="{03305B18-C844-DD25-99F7-874DA7686EC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190" creationId="{BFD8ADB3-F8B2-8340-7B0B-AACF29CF59D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295" creationId="{2EB24400-700F-0AB1-2F63-5ACD52B86FF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409" creationId="{B6EA620A-0674-8919-EDB9-20E2B4825BEF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415" creationId="{809AE261-061C-6DBB-77BE-7A2BCA6DA88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417" creationId="{A95541AC-57C8-0AFD-502E-935B2BBD7392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457" creationId="{0220B6DB-440D-DDEC-F805-8D6B72703D3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465" creationId="{7EFD2173-7B09-16D2-8AAB-6F5D2D47B50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466" creationId="{D2C431AE-8161-AF2F-5A86-F6776B77FC7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954212023" sldId="342"/>
            <ac:spMk id="470" creationId="{0E6FE65C-CCB6-166C-E721-58C65302481C}"/>
          </ac:spMkLst>
        </pc:spChg>
        <pc:cxnChg chg="add mod ord">
          <ac:chgData name="Wesley Glauben" userId="10497e73-4d50-4b51-949d-d8a809041288" providerId="ADAL" clId="{BECB7642-DC78-4064-AC54-B3E8B557A44E}" dt="2025-01-29T09:15:54.986" v="3012" actId="167"/>
          <ac:cxnSpMkLst>
            <pc:docMk/>
            <pc:sldMk cId="2954212023" sldId="342"/>
            <ac:cxnSpMk id="8" creationId="{43A62ADD-00E3-547E-AB61-FE9F3A7CDBD1}"/>
          </ac:cxnSpMkLst>
        </pc:cxnChg>
        <pc:cxnChg chg="del mod">
          <ac:chgData name="Wesley Glauben" userId="10497e73-4d50-4b51-949d-d8a809041288" providerId="ADAL" clId="{BECB7642-DC78-4064-AC54-B3E8B557A44E}" dt="2025-01-29T09:15:20.424" v="3005" actId="478"/>
          <ac:cxnSpMkLst>
            <pc:docMk/>
            <pc:sldMk cId="2954212023" sldId="342"/>
            <ac:cxnSpMk id="172" creationId="{DDFBEDFA-8A07-9442-7BED-C3E457F17C33}"/>
          </ac:cxnSpMkLst>
        </pc:cxnChg>
        <pc:cxnChg chg="del">
          <ac:chgData name="Wesley Glauben" userId="10497e73-4d50-4b51-949d-d8a809041288" providerId="ADAL" clId="{BECB7642-DC78-4064-AC54-B3E8B557A44E}" dt="2025-01-29T09:15:10.008" v="3001" actId="478"/>
          <ac:cxnSpMkLst>
            <pc:docMk/>
            <pc:sldMk cId="2954212023" sldId="342"/>
            <ac:cxnSpMk id="173" creationId="{9F055644-28CA-12EE-24CB-1A4815CBD763}"/>
          </ac:cxnSpMkLst>
        </pc:cxnChg>
        <pc:cxnChg chg="mod">
          <ac:chgData name="Wesley Glauben" userId="10497e73-4d50-4b51-949d-d8a809041288" providerId="ADAL" clId="{BECB7642-DC78-4064-AC54-B3E8B557A44E}" dt="2025-01-29T09:15:14.595" v="3002" actId="108"/>
          <ac:cxnSpMkLst>
            <pc:docMk/>
            <pc:sldMk cId="2954212023" sldId="342"/>
            <ac:cxnSpMk id="174" creationId="{68B027F2-99F6-0252-0736-C12978790342}"/>
          </ac:cxnSpMkLst>
        </pc:cxnChg>
        <pc:cxnChg chg="del mod">
          <ac:chgData name="Wesley Glauben" userId="10497e73-4d50-4b51-949d-d8a809041288" providerId="ADAL" clId="{BECB7642-DC78-4064-AC54-B3E8B557A44E}" dt="2025-01-29T09:15:19.325" v="3004" actId="478"/>
          <ac:cxnSpMkLst>
            <pc:docMk/>
            <pc:sldMk cId="2954212023" sldId="342"/>
            <ac:cxnSpMk id="175" creationId="{F5D63A4D-34F4-F417-396F-13D770FBA295}"/>
          </ac:cxnSpMkLst>
        </pc:cxnChg>
        <pc:cxnChg chg="del mod">
          <ac:chgData name="Wesley Glauben" userId="10497e73-4d50-4b51-949d-d8a809041288" providerId="ADAL" clId="{BECB7642-DC78-4064-AC54-B3E8B557A44E}" dt="2025-01-29T09:15:22.452" v="3006" actId="478"/>
          <ac:cxnSpMkLst>
            <pc:docMk/>
            <pc:sldMk cId="2954212023" sldId="342"/>
            <ac:cxnSpMk id="181" creationId="{7F2FC9B0-D09E-59EA-88BD-82E5BBD442B1}"/>
          </ac:cxnSpMkLst>
        </pc:cxnChg>
        <pc:cxnChg chg="del mod">
          <ac:chgData name="Wesley Glauben" userId="10497e73-4d50-4b51-949d-d8a809041288" providerId="ADAL" clId="{BECB7642-DC78-4064-AC54-B3E8B557A44E}" dt="2025-01-29T09:15:24.441" v="3007" actId="478"/>
          <ac:cxnSpMkLst>
            <pc:docMk/>
            <pc:sldMk cId="2954212023" sldId="342"/>
            <ac:cxnSpMk id="182" creationId="{51D5035B-C642-C74B-761B-77EFA768A9D2}"/>
          </ac:cxnSpMkLst>
        </pc:cxnChg>
        <pc:cxnChg chg="mod">
          <ac:chgData name="Wesley Glauben" userId="10497e73-4d50-4b51-949d-d8a809041288" providerId="ADAL" clId="{BECB7642-DC78-4064-AC54-B3E8B557A44E}" dt="2025-01-29T09:15:18.254" v="3003" actId="108"/>
          <ac:cxnSpMkLst>
            <pc:docMk/>
            <pc:sldMk cId="2954212023" sldId="342"/>
            <ac:cxnSpMk id="189" creationId="{D4E9A331-E39F-CA18-3D0D-AE7B0E3DB52C}"/>
          </ac:cxnSpMkLst>
        </pc:cxnChg>
      </pc:sldChg>
      <pc:sldChg chg="modSp add del mod">
        <pc:chgData name="Wesley Glauben" userId="10497e73-4d50-4b51-949d-d8a809041288" providerId="ADAL" clId="{BECB7642-DC78-4064-AC54-B3E8B557A44E}" dt="2025-01-29T09:48:31.023" v="3016" actId="790"/>
        <pc:sldMkLst>
          <pc:docMk/>
          <pc:sldMk cId="1554330681" sldId="343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54330681" sldId="343"/>
            <ac:spMk id="2" creationId="{871C1086-B6ED-8088-01D7-74B22FFC418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54330681" sldId="343"/>
            <ac:spMk id="3" creationId="{E1D432EB-116D-3E3B-3AA3-3312C9F7643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1554330681" sldId="343"/>
            <ac:spMk id="4" creationId="{9B750066-F0FC-D34A-CD88-701FE497CE0A}"/>
          </ac:spMkLst>
        </pc:spChg>
      </pc:sldChg>
      <pc:sldChg chg="addSp modSp mod">
        <pc:chgData name="Wesley Glauben" userId="10497e73-4d50-4b51-949d-d8a809041288" providerId="ADAL" clId="{BECB7642-DC78-4064-AC54-B3E8B557A44E}" dt="2025-01-29T22:08:30.508" v="3781" actId="167"/>
        <pc:sldMkLst>
          <pc:docMk/>
          <pc:sldMk cId="2081461211" sldId="344"/>
        </pc:sldMkLst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81461211" sldId="344"/>
            <ac:spMk id="2" creationId="{9F98288D-5441-0F94-5E21-12B79F4FC892}"/>
          </ac:spMkLst>
        </pc:spChg>
        <pc:spChg chg="mod">
          <ac:chgData name="Wesley Glauben" userId="10497e73-4d50-4b51-949d-d8a809041288" providerId="ADAL" clId="{BECB7642-DC78-4064-AC54-B3E8B557A44E}" dt="2025-01-29T14:22:39.551" v="3021"/>
          <ac:spMkLst>
            <pc:docMk/>
            <pc:sldMk cId="2081461211" sldId="344"/>
            <ac:spMk id="3" creationId="{773A0E0F-40C1-4352-231A-0884F8946B0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81461211" sldId="344"/>
            <ac:spMk id="6" creationId="{41051ED6-E6CD-B61E-626A-462A1951F06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81461211" sldId="344"/>
            <ac:spMk id="9" creationId="{61FCB43B-C9AE-0ABA-4A64-66D14389D10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81461211" sldId="344"/>
            <ac:spMk id="14" creationId="{B492A700-21C6-15C2-BB32-3516070CCE86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81461211" sldId="344"/>
            <ac:spMk id="18" creationId="{8E574DE6-B337-EBC4-5CD1-1C04EFF9593C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81461211" sldId="344"/>
            <ac:spMk id="24" creationId="{68C0AEF7-1E60-6DEC-7CCD-AD63349E480F}"/>
          </ac:spMkLst>
        </pc:spChg>
        <pc:spChg chg="mod">
          <ac:chgData name="Wesley Glauben" userId="10497e73-4d50-4b51-949d-d8a809041288" providerId="ADAL" clId="{BECB7642-DC78-4064-AC54-B3E8B557A44E}" dt="2025-01-29T14:23:12.821" v="3028" actId="14100"/>
          <ac:spMkLst>
            <pc:docMk/>
            <pc:sldMk cId="2081461211" sldId="344"/>
            <ac:spMk id="34" creationId="{D5127BB0-2762-F927-8571-46775EE566C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81461211" sldId="344"/>
            <ac:spMk id="42" creationId="{3B2F30B6-3A3B-788A-1590-1E2FA300AAF9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81461211" sldId="344"/>
            <ac:spMk id="47" creationId="{1953AE3F-B6D7-FD0F-419E-18C122E93BC3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2081461211" sldId="344"/>
            <ac:spMk id="74" creationId="{A22956D0-2CB7-7F2D-38C9-894DB8ED3FFE}"/>
          </ac:spMkLst>
        </pc:spChg>
        <pc:cxnChg chg="add mod ord">
          <ac:chgData name="Wesley Glauben" userId="10497e73-4d50-4b51-949d-d8a809041288" providerId="ADAL" clId="{BECB7642-DC78-4064-AC54-B3E8B557A44E}" dt="2025-01-28T22:54:08.094" v="2994" actId="167"/>
          <ac:cxnSpMkLst>
            <pc:docMk/>
            <pc:sldMk cId="2081461211" sldId="344"/>
            <ac:cxnSpMk id="52" creationId="{1C345745-1ACD-3EC8-68B2-85D82CA527D8}"/>
          </ac:cxnSpMkLst>
        </pc:cxnChg>
        <pc:cxnChg chg="add mod ord">
          <ac:chgData name="Wesley Glauben" userId="10497e73-4d50-4b51-949d-d8a809041288" providerId="ADAL" clId="{BECB7642-DC78-4064-AC54-B3E8B557A44E}" dt="2025-01-29T22:08:30.508" v="3781" actId="167"/>
          <ac:cxnSpMkLst>
            <pc:docMk/>
            <pc:sldMk cId="2081461211" sldId="344"/>
            <ac:cxnSpMk id="54" creationId="{0F24C078-0E1D-0ECE-B2C1-31DBE3430580}"/>
          </ac:cxnSpMkLst>
        </pc:cxnChg>
      </pc:sldChg>
      <pc:sldChg chg="addSp modSp mod">
        <pc:chgData name="Wesley Glauben" userId="10497e73-4d50-4b51-949d-d8a809041288" providerId="ADAL" clId="{BECB7642-DC78-4064-AC54-B3E8B557A44E}" dt="2025-01-29T22:08:40.425" v="3783" actId="167"/>
        <pc:sldMkLst>
          <pc:docMk/>
          <pc:sldMk cId="3965202594" sldId="345"/>
        </pc:sldMkLst>
        <pc:spChg chg="mod">
          <ac:chgData name="Wesley Glauben" userId="10497e73-4d50-4b51-949d-d8a809041288" providerId="ADAL" clId="{BECB7642-DC78-4064-AC54-B3E8B557A44E}" dt="2025-01-29T14:22:42.836" v="3023"/>
          <ac:spMkLst>
            <pc:docMk/>
            <pc:sldMk cId="3965202594" sldId="345"/>
            <ac:spMk id="3" creationId="{8597089B-0EA9-CFF0-49B1-58AC52B6010A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965202594" sldId="345"/>
            <ac:spMk id="4" creationId="{6206C074-6776-C420-DD67-9E021913B398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965202594" sldId="345"/>
            <ac:spMk id="7" creationId="{5B5D6259-BFBC-3FB0-93A7-E9DF41304F4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965202594" sldId="345"/>
            <ac:spMk id="16" creationId="{F95E325B-6138-8936-36A6-B281303F7A1C}"/>
          </ac:spMkLst>
        </pc:spChg>
        <pc:spChg chg="mod">
          <ac:chgData name="Wesley Glauben" userId="10497e73-4d50-4b51-949d-d8a809041288" providerId="ADAL" clId="{BECB7642-DC78-4064-AC54-B3E8B557A44E}" dt="2025-01-29T14:23:16.401" v="3030" actId="14100"/>
          <ac:spMkLst>
            <pc:docMk/>
            <pc:sldMk cId="3965202594" sldId="345"/>
            <ac:spMk id="34" creationId="{5671345A-A2DA-1171-51B5-97942716B760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965202594" sldId="345"/>
            <ac:spMk id="44" creationId="{0208DC41-D039-E953-2558-CFC62AC122DE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965202594" sldId="345"/>
            <ac:spMk id="53" creationId="{A17A38DE-7B3A-AABB-219A-C889FD9FD291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965202594" sldId="345"/>
            <ac:spMk id="71" creationId="{EC7DBD18-5078-031A-79F6-5A65BCA1C8B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965202594" sldId="345"/>
            <ac:spMk id="72" creationId="{C56A25AC-A825-6049-9F66-C128F866F415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965202594" sldId="345"/>
            <ac:spMk id="77" creationId="{6A79A2F2-E8F5-6C91-094D-9C662DAC987D}"/>
          </ac:spMkLst>
        </pc:spChg>
        <pc:spChg chg="mod">
          <ac:chgData name="Wesley Glauben" userId="10497e73-4d50-4b51-949d-d8a809041288" providerId="ADAL" clId="{BECB7642-DC78-4064-AC54-B3E8B557A44E}" dt="2025-01-29T09:48:31.023" v="3016" actId="790"/>
          <ac:spMkLst>
            <pc:docMk/>
            <pc:sldMk cId="3965202594" sldId="345"/>
            <ac:spMk id="78" creationId="{C8446FDD-4FB7-25B0-AC76-0E07FF94997B}"/>
          </ac:spMkLst>
        </pc:spChg>
        <pc:cxnChg chg="add mod ord">
          <ac:chgData name="Wesley Glauben" userId="10497e73-4d50-4b51-949d-d8a809041288" providerId="ADAL" clId="{BECB7642-DC78-4064-AC54-B3E8B557A44E}" dt="2025-01-28T22:54:23.591" v="2996" actId="167"/>
          <ac:cxnSpMkLst>
            <pc:docMk/>
            <pc:sldMk cId="3965202594" sldId="345"/>
            <ac:cxnSpMk id="52" creationId="{031E5DE7-2E5A-F607-614A-2FBD96156995}"/>
          </ac:cxnSpMkLst>
        </pc:cxnChg>
        <pc:cxnChg chg="add mod ord">
          <ac:chgData name="Wesley Glauben" userId="10497e73-4d50-4b51-949d-d8a809041288" providerId="ADAL" clId="{BECB7642-DC78-4064-AC54-B3E8B557A44E}" dt="2025-01-29T22:08:40.425" v="3783" actId="167"/>
          <ac:cxnSpMkLst>
            <pc:docMk/>
            <pc:sldMk cId="3965202594" sldId="345"/>
            <ac:cxnSpMk id="54" creationId="{4F5EF969-3F0C-321A-EA52-B3123BF4E09F}"/>
          </ac:cxnSpMkLst>
        </pc:cxnChg>
      </pc:sldChg>
      <pc:sldChg chg="addSp delSp modSp add mod">
        <pc:chgData name="Wesley Glauben" userId="10497e73-4d50-4b51-949d-d8a809041288" providerId="ADAL" clId="{BECB7642-DC78-4064-AC54-B3E8B557A44E}" dt="2025-01-29T14:43:47.210" v="3396" actId="408"/>
        <pc:sldMkLst>
          <pc:docMk/>
          <pc:sldMk cId="787886841" sldId="346"/>
        </pc:sldMkLst>
        <pc:spChg chg="add mod">
          <ac:chgData name="Wesley Glauben" userId="10497e73-4d50-4b51-949d-d8a809041288" providerId="ADAL" clId="{BECB7642-DC78-4064-AC54-B3E8B557A44E}" dt="2025-01-29T14:28:51.331" v="3081" actId="164"/>
          <ac:spMkLst>
            <pc:docMk/>
            <pc:sldMk cId="787886841" sldId="346"/>
            <ac:spMk id="12" creationId="{8D495E7D-588C-9E87-DC5C-20F389829B76}"/>
          </ac:spMkLst>
        </pc:spChg>
        <pc:spChg chg="add mod">
          <ac:chgData name="Wesley Glauben" userId="10497e73-4d50-4b51-949d-d8a809041288" providerId="ADAL" clId="{BECB7642-DC78-4064-AC54-B3E8B557A44E}" dt="2025-01-29T14:28:51.331" v="3081" actId="164"/>
          <ac:spMkLst>
            <pc:docMk/>
            <pc:sldMk cId="787886841" sldId="346"/>
            <ac:spMk id="13" creationId="{DE6E939F-4A75-DA70-230E-E6D6CF3FBF87}"/>
          </ac:spMkLst>
        </pc:spChg>
        <pc:spChg chg="add 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14" creationId="{0C120EBB-1C29-1CE6-9D25-26325FB20381}"/>
          </ac:spMkLst>
        </pc:spChg>
        <pc:spChg chg="add mod">
          <ac:chgData name="Wesley Glauben" userId="10497e73-4d50-4b51-949d-d8a809041288" providerId="ADAL" clId="{BECB7642-DC78-4064-AC54-B3E8B557A44E}" dt="2025-01-29T14:28:51.331" v="3081" actId="164"/>
          <ac:spMkLst>
            <pc:docMk/>
            <pc:sldMk cId="787886841" sldId="346"/>
            <ac:spMk id="15" creationId="{6E7CB7B4-F49B-4843-8E29-DE6A3A4C5F99}"/>
          </ac:spMkLst>
        </pc:spChg>
        <pc:spChg chg="add mod">
          <ac:chgData name="Wesley Glauben" userId="10497e73-4d50-4b51-949d-d8a809041288" providerId="ADAL" clId="{BECB7642-DC78-4064-AC54-B3E8B557A44E}" dt="2025-01-29T14:28:51.331" v="3081" actId="164"/>
          <ac:spMkLst>
            <pc:docMk/>
            <pc:sldMk cId="787886841" sldId="346"/>
            <ac:spMk id="16" creationId="{F4DB22C1-AEE5-4988-424A-6E3E5DA5265B}"/>
          </ac:spMkLst>
        </pc:spChg>
        <pc:spChg chg="add mod">
          <ac:chgData name="Wesley Glauben" userId="10497e73-4d50-4b51-949d-d8a809041288" providerId="ADAL" clId="{BECB7642-DC78-4064-AC54-B3E8B557A44E}" dt="2025-01-29T14:28:51.331" v="3081" actId="164"/>
          <ac:spMkLst>
            <pc:docMk/>
            <pc:sldMk cId="787886841" sldId="346"/>
            <ac:spMk id="17" creationId="{D865D5F1-91F4-190C-0CD9-B9671219F0F1}"/>
          </ac:spMkLst>
        </pc:spChg>
        <pc:spChg chg="add mod">
          <ac:chgData name="Wesley Glauben" userId="10497e73-4d50-4b51-949d-d8a809041288" providerId="ADAL" clId="{BECB7642-DC78-4064-AC54-B3E8B557A44E}" dt="2025-01-29T14:28:51.331" v="3081" actId="164"/>
          <ac:spMkLst>
            <pc:docMk/>
            <pc:sldMk cId="787886841" sldId="346"/>
            <ac:spMk id="20" creationId="{2B29E048-B751-D11A-10D0-933081D9302F}"/>
          </ac:spMkLst>
        </pc:spChg>
        <pc:spChg chg="add mod">
          <ac:chgData name="Wesley Glauben" userId="10497e73-4d50-4b51-949d-d8a809041288" providerId="ADAL" clId="{BECB7642-DC78-4064-AC54-B3E8B557A44E}" dt="2025-01-29T14:28:51.331" v="3081" actId="164"/>
          <ac:spMkLst>
            <pc:docMk/>
            <pc:sldMk cId="787886841" sldId="346"/>
            <ac:spMk id="21" creationId="{31AACA5F-2B82-2482-0FE6-1EEE1BFFF22F}"/>
          </ac:spMkLst>
        </pc:spChg>
        <pc:spChg chg="add 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22" creationId="{E5D2435F-C7F3-3B4A-EB8C-D58DF70678DE}"/>
          </ac:spMkLst>
        </pc:spChg>
        <pc:spChg chg="add mod">
          <ac:chgData name="Wesley Glauben" userId="10497e73-4d50-4b51-949d-d8a809041288" providerId="ADAL" clId="{BECB7642-DC78-4064-AC54-B3E8B557A44E}" dt="2025-01-29T14:28:51.331" v="3081" actId="164"/>
          <ac:spMkLst>
            <pc:docMk/>
            <pc:sldMk cId="787886841" sldId="346"/>
            <ac:spMk id="23" creationId="{B972B54C-8970-A904-59BF-E1748282D6FD}"/>
          </ac:spMkLst>
        </pc:spChg>
        <pc:spChg chg="mod">
          <ac:chgData name="Wesley Glauben" userId="10497e73-4d50-4b51-949d-d8a809041288" providerId="ADAL" clId="{BECB7642-DC78-4064-AC54-B3E8B557A44E}" dt="2025-01-29T14:23:47.832" v="3036"/>
          <ac:spMkLst>
            <pc:docMk/>
            <pc:sldMk cId="787886841" sldId="346"/>
            <ac:spMk id="34" creationId="{A7B7EC5A-D9F0-CCD7-2B29-C1AC6D351CCD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35" creationId="{3FE13149-D3DA-38F6-B652-CD17E890A37B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36" creationId="{40D24211-4C2D-CA26-9FBC-3CB053E6BC5E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39" creationId="{AFF940A6-41BF-64B9-9F2A-EDEB7B284C08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43" creationId="{662F3CE2-6799-8587-37D7-6A038424B97B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44" creationId="{4CCCF991-77D6-20BF-0BF5-99E30C794BD3}"/>
          </ac:spMkLst>
        </pc:spChg>
        <pc:spChg chg="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49" creationId="{D77B2929-8F37-3A6D-0BCE-6EA36722734D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52" creationId="{9707FB38-F51F-3999-50BD-323375621DBD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58" creationId="{632BE55C-4DD4-E42C-B148-355A07E325CC}"/>
          </ac:spMkLst>
        </pc:spChg>
        <pc:spChg chg="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60" creationId="{15F98433-3AB5-1BAC-F90F-6BBE45AB3492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172" creationId="{BCD78437-5529-81F5-A9E0-997CEA7DB1CA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175" creationId="{082A5EBD-6C88-82FF-0DA5-282236725535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177" creationId="{ED035998-DE7E-D699-98B7-BEBC82EEB15D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180" creationId="{886D778C-CE52-EFFE-8815-EB30AF621C8A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182" creationId="{A4249333-9009-5207-57DB-0C8AB3CBE04D}"/>
          </ac:spMkLst>
        </pc:spChg>
        <pc:spChg chg="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202" creationId="{A2419909-BD89-7F99-55F9-E49461DD1CE2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204" creationId="{DE864CA7-CA0E-D58D-631D-AAB1365BE6D9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208" creationId="{1C748C23-AC17-DCEC-ED82-017CC05FF552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213" creationId="{D6C69402-BC61-0BD1-EE63-618229B194C9}"/>
          </ac:spMkLst>
        </pc:spChg>
        <pc:spChg chg="add mod">
          <ac:chgData name="Wesley Glauben" userId="10497e73-4d50-4b51-949d-d8a809041288" providerId="ADAL" clId="{BECB7642-DC78-4064-AC54-B3E8B557A44E}" dt="2025-01-29T14:40:23.615" v="3332" actId="1076"/>
          <ac:spMkLst>
            <pc:docMk/>
            <pc:sldMk cId="787886841" sldId="346"/>
            <ac:spMk id="223" creationId="{656E32B0-80D4-A353-7700-753780B30D29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297" creationId="{FAF8EC21-525F-482A-DD0C-02BD15044AF9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305" creationId="{46BFDEED-1BFC-D2BA-93DF-804B37EAF1BB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306" creationId="{3CEA32F2-EA6E-10D1-8EDF-4340386343C7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310" creationId="{BE4C2CEA-AD2C-045E-13D3-EADCF5142662}"/>
          </ac:spMkLst>
        </pc:spChg>
        <pc:spChg chg="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341" creationId="{6A98713C-6E64-FC7C-8284-D7F1CC354927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43" creationId="{46A13EED-C6E7-C31E-EB85-A16AD0FE7664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47" creationId="{E48A4F40-8CCA-2997-990C-62444A36DCA9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48" creationId="{A748E597-71FE-3D72-584C-BC95B4BA773F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50" creationId="{E147B335-3925-C16F-ECEB-F6808C7701EF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52" creationId="{30435F49-CA45-D226-D303-201B851E6C4C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55" creationId="{BFA02E5A-DE40-44A2-E734-ACE385514CC6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59" creationId="{40710BA1-F5BB-5004-6434-B16233D7C7F4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60" creationId="{39A0841B-26FA-4633-6D5C-950089F086F3}"/>
          </ac:spMkLst>
        </pc:spChg>
        <pc:spChg chg="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361" creationId="{E200BBFF-3794-AA99-7A81-36C1D450834A}"/>
          </ac:spMkLst>
        </pc:spChg>
        <pc:spChg chg="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374" creationId="{87AEFC65-6E66-9EFA-5BD9-A5DF87337269}"/>
          </ac:spMkLst>
        </pc:spChg>
        <pc:spChg chg="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375" creationId="{1E240385-D82B-8B1F-77CC-2A5358E0C99E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76" creationId="{D198ED03-A1F5-FA73-BE33-60AD97B9B76B}"/>
          </ac:spMkLst>
        </pc:spChg>
        <pc:spChg chg="add mod">
          <ac:chgData name="Wesley Glauben" userId="10497e73-4d50-4b51-949d-d8a809041288" providerId="ADAL" clId="{BECB7642-DC78-4064-AC54-B3E8B557A44E}" dt="2025-01-29T14:35:05.948" v="3154" actId="164"/>
          <ac:spMkLst>
            <pc:docMk/>
            <pc:sldMk cId="787886841" sldId="346"/>
            <ac:spMk id="377" creationId="{2CAECF4C-9F36-5D32-D4F6-868CB3AB6861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385" creationId="{AD279BFE-F89F-F08D-84B6-3FFE68B5C3D9}"/>
          </ac:spMkLst>
        </pc:spChg>
        <pc:spChg chg="mod">
          <ac:chgData name="Wesley Glauben" userId="10497e73-4d50-4b51-949d-d8a809041288" providerId="ADAL" clId="{BECB7642-DC78-4064-AC54-B3E8B557A44E}" dt="2025-01-29T14:35:20.081" v="3157"/>
          <ac:spMkLst>
            <pc:docMk/>
            <pc:sldMk cId="787886841" sldId="346"/>
            <ac:spMk id="386" creationId="{E5692926-A289-D444-3881-E23DBEB586D3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403" creationId="{DEFC4B47-338D-0AC0-01F4-DD1229E8A88A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414" creationId="{63AC484A-E5AF-3CD4-6D78-585FF0C0EBB2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416" creationId="{3CF86818-4505-1976-90F6-E1CBF4563A43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424" creationId="{1AF78555-66FB-EA8D-A7A3-57C62988EF00}"/>
          </ac:spMkLst>
        </pc:spChg>
        <pc:spChg chg="add mod">
          <ac:chgData name="Wesley Glauben" userId="10497e73-4d50-4b51-949d-d8a809041288" providerId="ADAL" clId="{BECB7642-DC78-4064-AC54-B3E8B557A44E}" dt="2025-01-29T14:40:39.719" v="3338" actId="14100"/>
          <ac:spMkLst>
            <pc:docMk/>
            <pc:sldMk cId="787886841" sldId="346"/>
            <ac:spMk id="436" creationId="{C676618C-7F6A-1ABB-3CB5-AA6628813E3F}"/>
          </ac:spMkLst>
        </pc:spChg>
        <pc:spChg chg="add mod">
          <ac:chgData name="Wesley Glauben" userId="10497e73-4d50-4b51-949d-d8a809041288" providerId="ADAL" clId="{BECB7642-DC78-4064-AC54-B3E8B557A44E}" dt="2025-01-29T14:40:56.216" v="3344" actId="20577"/>
          <ac:spMkLst>
            <pc:docMk/>
            <pc:sldMk cId="787886841" sldId="346"/>
            <ac:spMk id="440" creationId="{C3C73956-8A6E-E7C3-FC26-4037846697FC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456" creationId="{21E9C718-75CC-8977-E6F9-18BA67910129}"/>
          </ac:spMkLst>
        </pc:spChg>
        <pc:spChg chg="del">
          <ac:chgData name="Wesley Glauben" userId="10497e73-4d50-4b51-949d-d8a809041288" providerId="ADAL" clId="{BECB7642-DC78-4064-AC54-B3E8B557A44E}" dt="2025-01-29T14:25:23.913" v="3037" actId="478"/>
          <ac:spMkLst>
            <pc:docMk/>
            <pc:sldMk cId="787886841" sldId="346"/>
            <ac:spMk id="488" creationId="{D35E3700-704C-D9FB-B9D2-D7F0F62422F1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495" creationId="{4458E5F1-3127-C74C-46C5-49BB6FFA811C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497" creationId="{B5053849-D7C5-C533-CA69-48216DFF2447}"/>
          </ac:spMkLst>
        </pc:spChg>
        <pc:spChg chg="add mod">
          <ac:chgData name="Wesley Glauben" userId="10497e73-4d50-4b51-949d-d8a809041288" providerId="ADAL" clId="{BECB7642-DC78-4064-AC54-B3E8B557A44E}" dt="2025-01-29T14:29:14.233" v="3086" actId="164"/>
          <ac:spMkLst>
            <pc:docMk/>
            <pc:sldMk cId="787886841" sldId="346"/>
            <ac:spMk id="498" creationId="{C56822D7-39E3-855F-C8B6-01106515D615}"/>
          </ac:spMkLst>
        </pc:spChg>
        <pc:spChg chg="mod">
          <ac:chgData name="Wesley Glauben" userId="10497e73-4d50-4b51-949d-d8a809041288" providerId="ADAL" clId="{BECB7642-DC78-4064-AC54-B3E8B557A44E}" dt="2025-01-29T14:40:01.648" v="3325" actId="165"/>
          <ac:spMkLst>
            <pc:docMk/>
            <pc:sldMk cId="787886841" sldId="346"/>
            <ac:spMk id="500" creationId="{2298A6C4-630D-7C1B-BEF3-D883AE334AF6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520" creationId="{FBAAC9E2-941D-637A-6417-ED2D0B7167AF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521" creationId="{C40C42F3-F933-283B-55F9-682196E6E30D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567" creationId="{0F52ADED-DF61-DFA2-6A98-19FBB26D8BF7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590" creationId="{6C605AA1-6B50-5AD1-51B2-E0606BF758A1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594" creationId="{1D67A605-3A5E-FF35-72E9-6DE713AD81CC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597" creationId="{A14E56C6-EACF-3828-06CD-A5B52AAFD61D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609" creationId="{8B38CBD3-C233-A4EB-5B30-418B7C7EB5B6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612" creationId="{6883372E-EC16-0385-DF81-6FCEFF0BE77A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618" creationId="{1C761D52-F617-E9B9-F6CA-19ABB20DF982}"/>
          </ac:spMkLst>
        </pc:spChg>
        <pc:spChg chg="mod">
          <ac:chgData name="Wesley Glauben" userId="10497e73-4d50-4b51-949d-d8a809041288" providerId="ADAL" clId="{BECB7642-DC78-4064-AC54-B3E8B557A44E}" dt="2025-01-29T14:42:12.500" v="3356"/>
          <ac:spMkLst>
            <pc:docMk/>
            <pc:sldMk cId="787886841" sldId="346"/>
            <ac:spMk id="625" creationId="{11025D79-16E1-17A5-5A25-A3EAA2930B83}"/>
          </ac:spMkLst>
        </pc:spChg>
        <pc:grpChg chg="mod">
          <ac:chgData name="Wesley Glauben" userId="10497e73-4d50-4b51-949d-d8a809041288" providerId="ADAL" clId="{BECB7642-DC78-4064-AC54-B3E8B557A44E}" dt="2025-01-29T14:43:32.886" v="3394" actId="12789"/>
          <ac:grpSpMkLst>
            <pc:docMk/>
            <pc:sldMk cId="787886841" sldId="346"/>
            <ac:grpSpMk id="24" creationId="{2E367BB2-C33D-C7C5-8AD4-E31757EA12AE}"/>
          </ac:grpSpMkLst>
        </pc:grpChg>
        <pc:grpChg chg="mod">
          <ac:chgData name="Wesley Glauben" userId="10497e73-4d50-4b51-949d-d8a809041288" providerId="ADAL" clId="{BECB7642-DC78-4064-AC54-B3E8B557A44E}" dt="2025-01-29T14:43:47.210" v="3396" actId="408"/>
          <ac:grpSpMkLst>
            <pc:docMk/>
            <pc:sldMk cId="787886841" sldId="346"/>
            <ac:grpSpMk id="379" creationId="{E252A04D-6539-435C-153F-9962469167A0}"/>
          </ac:grpSpMkLst>
        </pc:grpChg>
        <pc:grpChg chg="mod">
          <ac:chgData name="Wesley Glauben" userId="10497e73-4d50-4b51-949d-d8a809041288" providerId="ADAL" clId="{BECB7642-DC78-4064-AC54-B3E8B557A44E}" dt="2025-01-29T14:43:40.496" v="3395" actId="408"/>
          <ac:grpSpMkLst>
            <pc:docMk/>
            <pc:sldMk cId="787886841" sldId="346"/>
            <ac:grpSpMk id="383" creationId="{37AD68B2-7F93-9926-1BF9-EB7B5EE45E7A}"/>
          </ac:grpSpMkLst>
        </pc:grpChg>
        <pc:grpChg chg="add mod">
          <ac:chgData name="Wesley Glauben" userId="10497e73-4d50-4b51-949d-d8a809041288" providerId="ADAL" clId="{BECB7642-DC78-4064-AC54-B3E8B557A44E}" dt="2025-01-29T14:39:35.004" v="3304" actId="1076"/>
          <ac:grpSpMkLst>
            <pc:docMk/>
            <pc:sldMk cId="787886841" sldId="346"/>
            <ac:grpSpMk id="437" creationId="{F789E46E-F72C-AB99-3FF5-9ECA3A86640B}"/>
          </ac:grpSpMkLst>
        </pc:grpChg>
        <pc:grpChg chg="mod">
          <ac:chgData name="Wesley Glauben" userId="10497e73-4d50-4b51-949d-d8a809041288" providerId="ADAL" clId="{BECB7642-DC78-4064-AC54-B3E8B557A44E}" dt="2025-01-29T14:43:25.566" v="3393" actId="1037"/>
          <ac:grpSpMkLst>
            <pc:docMk/>
            <pc:sldMk cId="787886841" sldId="346"/>
            <ac:grpSpMk id="441" creationId="{6935834A-B811-F02A-72FF-D8C76E216AE6}"/>
          </ac:grpSpMkLst>
        </pc:grpChg>
        <pc:grpChg chg="mod">
          <ac:chgData name="Wesley Glauben" userId="10497e73-4d50-4b51-949d-d8a809041288" providerId="ADAL" clId="{BECB7642-DC78-4064-AC54-B3E8B557A44E}" dt="2025-01-29T14:43:05.549" v="3368" actId="408"/>
          <ac:grpSpMkLst>
            <pc:docMk/>
            <pc:sldMk cId="787886841" sldId="346"/>
            <ac:grpSpMk id="505" creationId="{AF3A5188-CCD4-32E0-5CD0-605EC41DDC5F}"/>
          </ac:grpSpMkLst>
        </pc:grpChg>
        <pc:grpChg chg="mod">
          <ac:chgData name="Wesley Glauben" userId="10497e73-4d50-4b51-949d-d8a809041288" providerId="ADAL" clId="{BECB7642-DC78-4064-AC54-B3E8B557A44E}" dt="2025-01-29T14:43:32.886" v="3394" actId="12789"/>
          <ac:grpSpMkLst>
            <pc:docMk/>
            <pc:sldMk cId="787886841" sldId="346"/>
            <ac:grpSpMk id="555" creationId="{31E03DFD-3F69-A520-57EF-C538D963B148}"/>
          </ac:grpSpMkLst>
        </pc:grpChg>
      </pc:sldChg>
      <pc:sldChg chg="addSp modSp add mod">
        <pc:chgData name="Wesley Glauben" userId="10497e73-4d50-4b51-949d-d8a809041288" providerId="ADAL" clId="{BECB7642-DC78-4064-AC54-B3E8B557A44E}" dt="2025-01-29T14:26:34.381" v="3054" actId="167"/>
        <pc:sldMkLst>
          <pc:docMk/>
          <pc:sldMk cId="4288812452" sldId="347"/>
        </pc:sldMkLst>
        <pc:spChg chg="mod">
          <ac:chgData name="Wesley Glauben" userId="10497e73-4d50-4b51-949d-d8a809041288" providerId="ADAL" clId="{BECB7642-DC78-4064-AC54-B3E8B557A44E}" dt="2025-01-29T14:25:37.488" v="3041" actId="1076"/>
          <ac:spMkLst>
            <pc:docMk/>
            <pc:sldMk cId="4288812452" sldId="347"/>
            <ac:spMk id="12" creationId="{BA52A63A-86D9-426A-1C06-ED25F65CFF47}"/>
          </ac:spMkLst>
        </pc:spChg>
        <pc:spChg chg="mod">
          <ac:chgData name="Wesley Glauben" userId="10497e73-4d50-4b51-949d-d8a809041288" providerId="ADAL" clId="{BECB7642-DC78-4064-AC54-B3E8B557A44E}" dt="2025-01-29T14:25:34.903" v="3040" actId="1076"/>
          <ac:spMkLst>
            <pc:docMk/>
            <pc:sldMk cId="4288812452" sldId="347"/>
            <ac:spMk id="13" creationId="{69297B69-A3B9-5C63-C384-BB7AC376B40A}"/>
          </ac:spMkLst>
        </pc:spChg>
        <pc:spChg chg="mod">
          <ac:chgData name="Wesley Glauben" userId="10497e73-4d50-4b51-949d-d8a809041288" providerId="ADAL" clId="{BECB7642-DC78-4064-AC54-B3E8B557A44E}" dt="2025-01-29T14:25:40.702" v="3042" actId="1076"/>
          <ac:spMkLst>
            <pc:docMk/>
            <pc:sldMk cId="4288812452" sldId="347"/>
            <ac:spMk id="15" creationId="{0101DFFA-DCE6-809F-591A-D736E0965997}"/>
          </ac:spMkLst>
        </pc:spChg>
        <pc:spChg chg="mod">
          <ac:chgData name="Wesley Glauben" userId="10497e73-4d50-4b51-949d-d8a809041288" providerId="ADAL" clId="{BECB7642-DC78-4064-AC54-B3E8B557A44E}" dt="2025-01-29T14:25:32.963" v="3039" actId="1076"/>
          <ac:spMkLst>
            <pc:docMk/>
            <pc:sldMk cId="4288812452" sldId="347"/>
            <ac:spMk id="20" creationId="{5250D654-589E-65DE-1743-718F82F50E61}"/>
          </ac:spMkLst>
        </pc:spChg>
        <pc:spChg chg="mod">
          <ac:chgData name="Wesley Glauben" userId="10497e73-4d50-4b51-949d-d8a809041288" providerId="ADAL" clId="{BECB7642-DC78-4064-AC54-B3E8B557A44E}" dt="2025-01-29T14:26:05.341" v="3044"/>
          <ac:spMkLst>
            <pc:docMk/>
            <pc:sldMk cId="4288812452" sldId="347"/>
            <ac:spMk id="34" creationId="{32D5D49A-C2DF-6AE1-60BD-46240EEEE768}"/>
          </ac:spMkLst>
        </pc:spChg>
        <pc:cxnChg chg="add mod ord">
          <ac:chgData name="Wesley Glauben" userId="10497e73-4d50-4b51-949d-d8a809041288" providerId="ADAL" clId="{BECB7642-DC78-4064-AC54-B3E8B557A44E}" dt="2025-01-29T14:26:34.381" v="3054" actId="167"/>
          <ac:cxnSpMkLst>
            <pc:docMk/>
            <pc:sldMk cId="4288812452" sldId="347"/>
            <ac:cxnSpMk id="22" creationId="{E02070E8-5126-2765-3658-2EB29A676E34}"/>
          </ac:cxnSpMkLst>
        </pc:cxnChg>
        <pc:cxnChg chg="add mod ord">
          <ac:chgData name="Wesley Glauben" userId="10497e73-4d50-4b51-949d-d8a809041288" providerId="ADAL" clId="{BECB7642-DC78-4064-AC54-B3E8B557A44E}" dt="2025-01-29T14:26:34.381" v="3054" actId="167"/>
          <ac:cxnSpMkLst>
            <pc:docMk/>
            <pc:sldMk cId="4288812452" sldId="347"/>
            <ac:cxnSpMk id="31" creationId="{39DD8C67-0A8C-68ED-60B2-BA57C157BD59}"/>
          </ac:cxnSpMkLst>
        </pc:cxnChg>
        <pc:cxnChg chg="add mod ord">
          <ac:chgData name="Wesley Glauben" userId="10497e73-4d50-4b51-949d-d8a809041288" providerId="ADAL" clId="{BECB7642-DC78-4064-AC54-B3E8B557A44E}" dt="2025-01-29T14:26:34.381" v="3054" actId="167"/>
          <ac:cxnSpMkLst>
            <pc:docMk/>
            <pc:sldMk cId="4288812452" sldId="347"/>
            <ac:cxnSpMk id="37" creationId="{5B46B44F-8450-3330-20C7-2299DE5E0010}"/>
          </ac:cxnSpMkLst>
        </pc:cxnChg>
      </pc:sldChg>
      <pc:sldChg chg="addSp delSp modSp add mod">
        <pc:chgData name="Wesley Glauben" userId="10497e73-4d50-4b51-949d-d8a809041288" providerId="ADAL" clId="{BECB7642-DC78-4064-AC54-B3E8B557A44E}" dt="2025-01-29T14:34:49.783" v="3152" actId="1582"/>
        <pc:sldMkLst>
          <pc:docMk/>
          <pc:sldMk cId="302680760" sldId="348"/>
        </pc:sldMkLst>
        <pc:spChg chg="del">
          <ac:chgData name="Wesley Glauben" userId="10497e73-4d50-4b51-949d-d8a809041288" providerId="ADAL" clId="{BECB7642-DC78-4064-AC54-B3E8B557A44E}" dt="2025-01-29T14:27:04.490" v="3059" actId="478"/>
          <ac:spMkLst>
            <pc:docMk/>
            <pc:sldMk cId="302680760" sldId="348"/>
            <ac:spMk id="13" creationId="{DDA10AAB-A00B-D214-D6B4-F781FF02E113}"/>
          </ac:spMkLst>
        </pc:spChg>
        <pc:spChg chg="mod">
          <ac:chgData name="Wesley Glauben" userId="10497e73-4d50-4b51-949d-d8a809041288" providerId="ADAL" clId="{BECB7642-DC78-4064-AC54-B3E8B557A44E}" dt="2025-01-29T14:27:27.837" v="3064" actId="1076"/>
          <ac:spMkLst>
            <pc:docMk/>
            <pc:sldMk cId="302680760" sldId="348"/>
            <ac:spMk id="15" creationId="{1D75EA9A-92DF-7BEC-CD6B-FF95ADBE9871}"/>
          </ac:spMkLst>
        </pc:spChg>
        <pc:spChg chg="mod">
          <ac:chgData name="Wesley Glauben" userId="10497e73-4d50-4b51-949d-d8a809041288" providerId="ADAL" clId="{BECB7642-DC78-4064-AC54-B3E8B557A44E}" dt="2025-01-29T14:27:21.087" v="3063" actId="1076"/>
          <ac:spMkLst>
            <pc:docMk/>
            <pc:sldMk cId="302680760" sldId="348"/>
            <ac:spMk id="28" creationId="{F9544C7F-BC40-97C0-FFD4-104B0C875F24}"/>
          </ac:spMkLst>
        </pc:spChg>
        <pc:spChg chg="mod">
          <ac:chgData name="Wesley Glauben" userId="10497e73-4d50-4b51-949d-d8a809041288" providerId="ADAL" clId="{BECB7642-DC78-4064-AC54-B3E8B557A44E}" dt="2025-01-29T14:27:16.263" v="3062" actId="1076"/>
          <ac:spMkLst>
            <pc:docMk/>
            <pc:sldMk cId="302680760" sldId="348"/>
            <ac:spMk id="31" creationId="{D0DCFDF2-5922-24F9-FF2A-921F950946EF}"/>
          </ac:spMkLst>
        </pc:spChg>
        <pc:spChg chg="add mod">
          <ac:chgData name="Wesley Glauben" userId="10497e73-4d50-4b51-949d-d8a809041288" providerId="ADAL" clId="{BECB7642-DC78-4064-AC54-B3E8B557A44E}" dt="2025-01-29T14:27:00.927" v="3058"/>
          <ac:spMkLst>
            <pc:docMk/>
            <pc:sldMk cId="302680760" sldId="348"/>
            <ac:spMk id="57" creationId="{7AE7989F-FDEC-6F75-AC87-76D3C70255C7}"/>
          </ac:spMkLst>
        </pc:spChg>
        <pc:spChg chg="add del mod">
          <ac:chgData name="Wesley Glauben" userId="10497e73-4d50-4b51-949d-d8a809041288" providerId="ADAL" clId="{BECB7642-DC78-4064-AC54-B3E8B557A44E}" dt="2025-01-29T14:27:08.617" v="3060" actId="478"/>
          <ac:spMkLst>
            <pc:docMk/>
            <pc:sldMk cId="302680760" sldId="348"/>
            <ac:spMk id="58" creationId="{5F991D35-95D6-90A1-E306-32D420544722}"/>
          </ac:spMkLst>
        </pc:spChg>
        <pc:spChg chg="add mod">
          <ac:chgData name="Wesley Glauben" userId="10497e73-4d50-4b51-949d-d8a809041288" providerId="ADAL" clId="{BECB7642-DC78-4064-AC54-B3E8B557A44E}" dt="2025-01-29T14:27:00.927" v="3058"/>
          <ac:spMkLst>
            <pc:docMk/>
            <pc:sldMk cId="302680760" sldId="348"/>
            <ac:spMk id="59" creationId="{F29CB1BF-DF2D-C42F-5363-F752E91C8A7E}"/>
          </ac:spMkLst>
        </pc:spChg>
        <pc:spChg chg="add mod">
          <ac:chgData name="Wesley Glauben" userId="10497e73-4d50-4b51-949d-d8a809041288" providerId="ADAL" clId="{BECB7642-DC78-4064-AC54-B3E8B557A44E}" dt="2025-01-29T14:27:00.927" v="3058"/>
          <ac:spMkLst>
            <pc:docMk/>
            <pc:sldMk cId="302680760" sldId="348"/>
            <ac:spMk id="61" creationId="{7BDF421F-814C-97C7-B9A0-4734EE70B35A}"/>
          </ac:spMkLst>
        </pc:spChg>
        <pc:cxnChg chg="mod">
          <ac:chgData name="Wesley Glauben" userId="10497e73-4d50-4b51-949d-d8a809041288" providerId="ADAL" clId="{BECB7642-DC78-4064-AC54-B3E8B557A44E}" dt="2025-01-29T14:32:37.645" v="3127" actId="1582"/>
          <ac:cxnSpMkLst>
            <pc:docMk/>
            <pc:sldMk cId="302680760" sldId="348"/>
            <ac:cxnSpMk id="56" creationId="{1B0CFD7C-9C65-6FD9-83E9-8A64AF83622D}"/>
          </ac:cxnSpMkLst>
        </pc:cxnChg>
        <pc:cxnChg chg="mod">
          <ac:chgData name="Wesley Glauben" userId="10497e73-4d50-4b51-949d-d8a809041288" providerId="ADAL" clId="{BECB7642-DC78-4064-AC54-B3E8B557A44E}" dt="2025-01-29T14:32:37.645" v="3127" actId="1582"/>
          <ac:cxnSpMkLst>
            <pc:docMk/>
            <pc:sldMk cId="302680760" sldId="348"/>
            <ac:cxnSpMk id="60" creationId="{C72277C3-3F53-699F-DA68-DE6E241D754F}"/>
          </ac:cxnSpMkLst>
        </pc:cxnChg>
        <pc:cxnChg chg="mod">
          <ac:chgData name="Wesley Glauben" userId="10497e73-4d50-4b51-949d-d8a809041288" providerId="ADAL" clId="{BECB7642-DC78-4064-AC54-B3E8B557A44E}" dt="2025-01-29T14:33:26.811" v="3135" actId="1582"/>
          <ac:cxnSpMkLst>
            <pc:docMk/>
            <pc:sldMk cId="302680760" sldId="348"/>
            <ac:cxnSpMk id="64" creationId="{E73B94D3-9A46-1674-EA12-844B19A4B84A}"/>
          </ac:cxnSpMkLst>
        </pc:cxnChg>
        <pc:cxnChg chg="mod">
          <ac:chgData name="Wesley Glauben" userId="10497e73-4d50-4b51-949d-d8a809041288" providerId="ADAL" clId="{BECB7642-DC78-4064-AC54-B3E8B557A44E}" dt="2025-01-29T14:33:26.811" v="3135" actId="1582"/>
          <ac:cxnSpMkLst>
            <pc:docMk/>
            <pc:sldMk cId="302680760" sldId="348"/>
            <ac:cxnSpMk id="67" creationId="{36E8E398-8F09-2D0E-0809-DEACDB9F2EFC}"/>
          </ac:cxnSpMkLst>
        </pc:cxnChg>
        <pc:cxnChg chg="add mod ord">
          <ac:chgData name="Wesley Glauben" userId="10497e73-4d50-4b51-949d-d8a809041288" providerId="ADAL" clId="{BECB7642-DC78-4064-AC54-B3E8B557A44E}" dt="2025-01-29T14:28:01.045" v="3072" actId="167"/>
          <ac:cxnSpMkLst>
            <pc:docMk/>
            <pc:sldMk cId="302680760" sldId="348"/>
            <ac:cxnSpMk id="69" creationId="{2055247F-D773-A6B9-14C2-21ED0260ED23}"/>
          </ac:cxnSpMkLst>
        </pc:cxnChg>
        <pc:cxnChg chg="add mod ord">
          <ac:chgData name="Wesley Glauben" userId="10497e73-4d50-4b51-949d-d8a809041288" providerId="ADAL" clId="{BECB7642-DC78-4064-AC54-B3E8B557A44E}" dt="2025-01-29T14:28:01.045" v="3072" actId="167"/>
          <ac:cxnSpMkLst>
            <pc:docMk/>
            <pc:sldMk cId="302680760" sldId="348"/>
            <ac:cxnSpMk id="70" creationId="{A678087A-CE1B-7F73-9030-FD03AAAA2E63}"/>
          </ac:cxnSpMkLst>
        </pc:cxnChg>
        <pc:cxnChg chg="mod ord">
          <ac:chgData name="Wesley Glauben" userId="10497e73-4d50-4b51-949d-d8a809041288" providerId="ADAL" clId="{BECB7642-DC78-4064-AC54-B3E8B557A44E}" dt="2025-01-29T14:28:06.342" v="3073" actId="167"/>
          <ac:cxnSpMkLst>
            <pc:docMk/>
            <pc:sldMk cId="302680760" sldId="348"/>
            <ac:cxnSpMk id="71" creationId="{F03DE9B3-69BD-5EC5-57D1-644A2E5F6911}"/>
          </ac:cxnSpMkLst>
        </pc:cxnChg>
        <pc:cxnChg chg="add mod ord">
          <ac:chgData name="Wesley Glauben" userId="10497e73-4d50-4b51-949d-d8a809041288" providerId="ADAL" clId="{BECB7642-DC78-4064-AC54-B3E8B557A44E}" dt="2025-01-29T14:34:49.783" v="3152" actId="1582"/>
          <ac:cxnSpMkLst>
            <pc:docMk/>
            <pc:sldMk cId="302680760" sldId="348"/>
            <ac:cxnSpMk id="72" creationId="{01B1F47A-D525-88FC-92AC-8A48AA461DA0}"/>
          </ac:cxnSpMkLst>
        </pc:cxnChg>
        <pc:cxnChg chg="mod ord">
          <ac:chgData name="Wesley Glauben" userId="10497e73-4d50-4b51-949d-d8a809041288" providerId="ADAL" clId="{BECB7642-DC78-4064-AC54-B3E8B557A44E}" dt="2025-01-29T14:33:09.263" v="3132" actId="167"/>
          <ac:cxnSpMkLst>
            <pc:docMk/>
            <pc:sldMk cId="302680760" sldId="348"/>
            <ac:cxnSpMk id="74" creationId="{F6454962-E7F9-AA7E-FDD8-CADB5E7ECD37}"/>
          </ac:cxnSpMkLst>
        </pc:cxnChg>
        <pc:cxnChg chg="add del mod">
          <ac:chgData name="Wesley Glauben" userId="10497e73-4d50-4b51-949d-d8a809041288" providerId="ADAL" clId="{BECB7642-DC78-4064-AC54-B3E8B557A44E}" dt="2025-01-29T14:30:23.065" v="3094" actId="478"/>
          <ac:cxnSpMkLst>
            <pc:docMk/>
            <pc:sldMk cId="302680760" sldId="348"/>
            <ac:cxnSpMk id="76" creationId="{CDA684F5-E1D5-6F01-859D-A398308F67AD}"/>
          </ac:cxnSpMkLst>
        </pc:cxnChg>
        <pc:cxnChg chg="mod">
          <ac:chgData name="Wesley Glauben" userId="10497e73-4d50-4b51-949d-d8a809041288" providerId="ADAL" clId="{BECB7642-DC78-4064-AC54-B3E8B557A44E}" dt="2025-01-29T14:32:48.477" v="3129" actId="1582"/>
          <ac:cxnSpMkLst>
            <pc:docMk/>
            <pc:sldMk cId="302680760" sldId="348"/>
            <ac:cxnSpMk id="78" creationId="{B262B7C9-3EB5-91A2-FDDF-4C2DDD23200C}"/>
          </ac:cxnSpMkLst>
        </pc:cxnChg>
        <pc:cxnChg chg="add mod ord">
          <ac:chgData name="Wesley Glauben" userId="10497e73-4d50-4b51-949d-d8a809041288" providerId="ADAL" clId="{BECB7642-DC78-4064-AC54-B3E8B557A44E}" dt="2025-01-29T14:33:09.263" v="3132" actId="167"/>
          <ac:cxnSpMkLst>
            <pc:docMk/>
            <pc:sldMk cId="302680760" sldId="348"/>
            <ac:cxnSpMk id="80" creationId="{95580DE0-EBB4-B35F-309E-89F84BEC30D7}"/>
          </ac:cxnSpMkLst>
        </pc:cxnChg>
        <pc:cxnChg chg="del">
          <ac:chgData name="Wesley Glauben" userId="10497e73-4d50-4b51-949d-d8a809041288" providerId="ADAL" clId="{BECB7642-DC78-4064-AC54-B3E8B557A44E}" dt="2025-01-29T14:27:10.281" v="3061" actId="478"/>
          <ac:cxnSpMkLst>
            <pc:docMk/>
            <pc:sldMk cId="302680760" sldId="348"/>
            <ac:cxnSpMk id="81" creationId="{4385244A-7CFC-450D-B897-B3704221D7E1}"/>
          </ac:cxnSpMkLst>
        </pc:cxnChg>
        <pc:cxnChg chg="add mod ord">
          <ac:chgData name="Wesley Glauben" userId="10497e73-4d50-4b51-949d-d8a809041288" providerId="ADAL" clId="{BECB7642-DC78-4064-AC54-B3E8B557A44E}" dt="2025-01-29T14:33:13.973" v="3133" actId="167"/>
          <ac:cxnSpMkLst>
            <pc:docMk/>
            <pc:sldMk cId="302680760" sldId="348"/>
            <ac:cxnSpMk id="84" creationId="{DA97065A-BF73-F4A4-FD32-95064BAC25FD}"/>
          </ac:cxnSpMkLst>
        </pc:cxnChg>
        <pc:cxnChg chg="add mod ord">
          <ac:chgData name="Wesley Glauben" userId="10497e73-4d50-4b51-949d-d8a809041288" providerId="ADAL" clId="{BECB7642-DC78-4064-AC54-B3E8B557A44E}" dt="2025-01-29T14:33:09.263" v="3132" actId="167"/>
          <ac:cxnSpMkLst>
            <pc:docMk/>
            <pc:sldMk cId="302680760" sldId="348"/>
            <ac:cxnSpMk id="87" creationId="{6CCAB8AA-E8F3-1DA5-40BC-16DBA7DFC29D}"/>
          </ac:cxnSpMkLst>
        </pc:cxnChg>
        <pc:cxnChg chg="add mod ord">
          <ac:chgData name="Wesley Glauben" userId="10497e73-4d50-4b51-949d-d8a809041288" providerId="ADAL" clId="{BECB7642-DC78-4064-AC54-B3E8B557A44E}" dt="2025-01-29T14:33:09.263" v="3132" actId="167"/>
          <ac:cxnSpMkLst>
            <pc:docMk/>
            <pc:sldMk cId="302680760" sldId="348"/>
            <ac:cxnSpMk id="91" creationId="{0F56E96E-1ED3-F677-D734-DD121DF9E22F}"/>
          </ac:cxnSpMkLst>
        </pc:cxnChg>
        <pc:cxnChg chg="add mod ord">
          <ac:chgData name="Wesley Glauben" userId="10497e73-4d50-4b51-949d-d8a809041288" providerId="ADAL" clId="{BECB7642-DC78-4064-AC54-B3E8B557A44E}" dt="2025-01-29T14:33:45.615" v="3138" actId="14100"/>
          <ac:cxnSpMkLst>
            <pc:docMk/>
            <pc:sldMk cId="302680760" sldId="348"/>
            <ac:cxnSpMk id="94" creationId="{954E1948-BA1B-5176-DD7D-804DB2D2A400}"/>
          </ac:cxnSpMkLst>
        </pc:cxnChg>
        <pc:cxnChg chg="add mod ord">
          <ac:chgData name="Wesley Glauben" userId="10497e73-4d50-4b51-949d-d8a809041288" providerId="ADAL" clId="{BECB7642-DC78-4064-AC54-B3E8B557A44E}" dt="2025-01-29T14:33:09.263" v="3132" actId="167"/>
          <ac:cxnSpMkLst>
            <pc:docMk/>
            <pc:sldMk cId="302680760" sldId="348"/>
            <ac:cxnSpMk id="97" creationId="{2903342B-6B52-0FE0-0EE7-5E8012AB9B8E}"/>
          </ac:cxnSpMkLst>
        </pc:cxnChg>
        <pc:cxnChg chg="add mod ord">
          <ac:chgData name="Wesley Glauben" userId="10497e73-4d50-4b51-949d-d8a809041288" providerId="ADAL" clId="{BECB7642-DC78-4064-AC54-B3E8B557A44E}" dt="2025-01-29T14:33:13.973" v="3133" actId="167"/>
          <ac:cxnSpMkLst>
            <pc:docMk/>
            <pc:sldMk cId="302680760" sldId="348"/>
            <ac:cxnSpMk id="100" creationId="{812D85EE-2A03-F011-B819-6807B7C65A75}"/>
          </ac:cxnSpMkLst>
        </pc:cxnChg>
        <pc:cxnChg chg="add mod ord">
          <ac:chgData name="Wesley Glauben" userId="10497e73-4d50-4b51-949d-d8a809041288" providerId="ADAL" clId="{BECB7642-DC78-4064-AC54-B3E8B557A44E}" dt="2025-01-29T14:33:09.263" v="3132" actId="167"/>
          <ac:cxnSpMkLst>
            <pc:docMk/>
            <pc:sldMk cId="302680760" sldId="348"/>
            <ac:cxnSpMk id="103" creationId="{E1EF1FC0-0A40-40A7-9FA4-7A8C68A02916}"/>
          </ac:cxnSpMkLst>
        </pc:cxnChg>
        <pc:cxnChg chg="add mod ord">
          <ac:chgData name="Wesley Glauben" userId="10497e73-4d50-4b51-949d-d8a809041288" providerId="ADAL" clId="{BECB7642-DC78-4064-AC54-B3E8B557A44E}" dt="2025-01-29T14:33:09.263" v="3132" actId="167"/>
          <ac:cxnSpMkLst>
            <pc:docMk/>
            <pc:sldMk cId="302680760" sldId="348"/>
            <ac:cxnSpMk id="106" creationId="{BB7A118E-C811-8AB5-D37A-D4EAB9F87618}"/>
          </ac:cxnSpMkLst>
        </pc:cxnChg>
        <pc:cxnChg chg="add mod ord">
          <ac:chgData name="Wesley Glauben" userId="10497e73-4d50-4b51-949d-d8a809041288" providerId="ADAL" clId="{BECB7642-DC78-4064-AC54-B3E8B557A44E}" dt="2025-01-29T14:33:09.263" v="3132" actId="167"/>
          <ac:cxnSpMkLst>
            <pc:docMk/>
            <pc:sldMk cId="302680760" sldId="348"/>
            <ac:cxnSpMk id="109" creationId="{E58A55FD-E0B7-F40F-8C6D-8A0062D19A20}"/>
          </ac:cxnSpMkLst>
        </pc:cxnChg>
        <pc:cxnChg chg="add mod ord">
          <ac:chgData name="Wesley Glauben" userId="10497e73-4d50-4b51-949d-d8a809041288" providerId="ADAL" clId="{BECB7642-DC78-4064-AC54-B3E8B557A44E}" dt="2025-01-29T14:33:56.837" v="3142" actId="167"/>
          <ac:cxnSpMkLst>
            <pc:docMk/>
            <pc:sldMk cId="302680760" sldId="348"/>
            <ac:cxnSpMk id="113" creationId="{0B1390B6-8DC6-5E3F-6EFA-9FCB6999C488}"/>
          </ac:cxnSpMkLst>
        </pc:cxnChg>
        <pc:cxnChg chg="add mod ord">
          <ac:chgData name="Wesley Glauben" userId="10497e73-4d50-4b51-949d-d8a809041288" providerId="ADAL" clId="{BECB7642-DC78-4064-AC54-B3E8B557A44E}" dt="2025-01-29T14:34:10.430" v="3146" actId="167"/>
          <ac:cxnSpMkLst>
            <pc:docMk/>
            <pc:sldMk cId="302680760" sldId="348"/>
            <ac:cxnSpMk id="116" creationId="{CEEE9389-8BEB-B72B-D626-502DAB636BA2}"/>
          </ac:cxnSpMkLst>
        </pc:cxnChg>
        <pc:cxnChg chg="add mod ord">
          <ac:chgData name="Wesley Glauben" userId="10497e73-4d50-4b51-949d-d8a809041288" providerId="ADAL" clId="{BECB7642-DC78-4064-AC54-B3E8B557A44E}" dt="2025-01-29T14:34:29.753" v="3150" actId="167"/>
          <ac:cxnSpMkLst>
            <pc:docMk/>
            <pc:sldMk cId="302680760" sldId="348"/>
            <ac:cxnSpMk id="119" creationId="{6862E5A5-E4ED-69BC-E488-6FDC470CF520}"/>
          </ac:cxnSpMkLst>
        </pc:cxnChg>
      </pc:sldChg>
      <pc:sldChg chg="addSp delSp modSp add mod">
        <pc:chgData name="Wesley Glauben" userId="10497e73-4d50-4b51-949d-d8a809041288" providerId="ADAL" clId="{BECB7642-DC78-4064-AC54-B3E8B557A44E}" dt="2025-01-29T14:42:08.835" v="3355" actId="164"/>
        <pc:sldMkLst>
          <pc:docMk/>
          <pc:sldMk cId="69338296" sldId="349"/>
        </pc:sldMkLst>
        <pc:spChg chg="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170" creationId="{B0E628A3-FD96-5AF6-21D9-E3A41A6B542C}"/>
          </ac:spMkLst>
        </pc:spChg>
        <pc:spChg chg="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174" creationId="{6549061C-8822-19EC-CA11-C282A1DB26ED}"/>
          </ac:spMkLst>
        </pc:spChg>
        <pc:spChg chg="add 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186" creationId="{2C12A0C4-53C1-88BE-B036-0B5BFC817623}"/>
          </ac:spMkLst>
        </pc:spChg>
        <pc:spChg chg="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189" creationId="{EDEBE21F-2764-A9B3-2408-D69640929BEE}"/>
          </ac:spMkLst>
        </pc:spChg>
        <pc:spChg chg="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194" creationId="{710DD865-81A9-A66C-A715-DFD455ABC7CB}"/>
          </ac:spMkLst>
        </pc:spChg>
        <pc:spChg chg="del mod">
          <ac:chgData name="Wesley Glauben" userId="10497e73-4d50-4b51-949d-d8a809041288" providerId="ADAL" clId="{BECB7642-DC78-4064-AC54-B3E8B557A44E}" dt="2025-01-29T14:39:18.414" v="3301" actId="478"/>
          <ac:spMkLst>
            <pc:docMk/>
            <pc:sldMk cId="69338296" sldId="349"/>
            <ac:spMk id="223" creationId="{7FF5480C-D5BD-610D-1350-07BB28FB7C6E}"/>
          </ac:spMkLst>
        </pc:spChg>
        <pc:spChg chg="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392" creationId="{412D1C40-4504-F1B1-3468-58446BFE7527}"/>
          </ac:spMkLst>
        </pc:spChg>
        <pc:spChg chg="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394" creationId="{95C3DA70-9A12-3C29-92C2-BEDAED149BA7}"/>
          </ac:spMkLst>
        </pc:spChg>
        <pc:spChg chg="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425" creationId="{FB72E199-AED1-5220-3217-9D2A87B949F8}"/>
          </ac:spMkLst>
        </pc:spChg>
        <pc:spChg chg="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426" creationId="{1B8832E8-7401-8423-7B63-C1E6D6147860}"/>
          </ac:spMkLst>
        </pc:spChg>
        <pc:spChg chg="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429" creationId="{A4622F2C-691C-E5CF-B201-189C6F10F6FE}"/>
          </ac:spMkLst>
        </pc:spChg>
        <pc:spChg chg="mod">
          <ac:chgData name="Wesley Glauben" userId="10497e73-4d50-4b51-949d-d8a809041288" providerId="ADAL" clId="{BECB7642-DC78-4064-AC54-B3E8B557A44E}" dt="2025-01-29T14:38:58.176" v="3289" actId="20577"/>
          <ac:spMkLst>
            <pc:docMk/>
            <pc:sldMk cId="69338296" sldId="349"/>
            <ac:spMk id="436" creationId="{227EAF64-4913-5396-9D45-0F72D4F774C8}"/>
          </ac:spMkLst>
        </pc:spChg>
        <pc:spChg chg="add 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441" creationId="{687F1B57-7C2B-44AF-9DF3-843BE3FEB8C8}"/>
          </ac:spMkLst>
        </pc:spChg>
        <pc:spChg chg="add mod">
          <ac:chgData name="Wesley Glauben" userId="10497e73-4d50-4b51-949d-d8a809041288" providerId="ADAL" clId="{BECB7642-DC78-4064-AC54-B3E8B557A44E}" dt="2025-01-29T14:41:52.193" v="3353"/>
          <ac:spMkLst>
            <pc:docMk/>
            <pc:sldMk cId="69338296" sldId="349"/>
            <ac:spMk id="445" creationId="{18884DF8-2AEC-463D-EAEF-9FC0EDEA5F1D}"/>
          </ac:spMkLst>
        </pc:spChg>
        <pc:spChg chg="add mod">
          <ac:chgData name="Wesley Glauben" userId="10497e73-4d50-4b51-949d-d8a809041288" providerId="ADAL" clId="{BECB7642-DC78-4064-AC54-B3E8B557A44E}" dt="2025-01-29T14:41:52.193" v="3353"/>
          <ac:spMkLst>
            <pc:docMk/>
            <pc:sldMk cId="69338296" sldId="349"/>
            <ac:spMk id="487" creationId="{7F7CA39B-0E75-3D2D-7DDB-6B048C54B7B8}"/>
          </ac:spMkLst>
        </pc:spChg>
        <pc:spChg chg="add mod">
          <ac:chgData name="Wesley Glauben" userId="10497e73-4d50-4b51-949d-d8a809041288" providerId="ADAL" clId="{BECB7642-DC78-4064-AC54-B3E8B557A44E}" dt="2025-01-29T14:41:52.193" v="3353"/>
          <ac:spMkLst>
            <pc:docMk/>
            <pc:sldMk cId="69338296" sldId="349"/>
            <ac:spMk id="488" creationId="{98F81404-1A20-7BC4-3DF8-EF26E1E53658}"/>
          </ac:spMkLst>
        </pc:spChg>
        <pc:spChg chg="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489" creationId="{AA6D2AA1-5EE2-CEBB-7E98-E5864354E42D}"/>
          </ac:spMkLst>
        </pc:spChg>
        <pc:spChg chg="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490" creationId="{45A1A5F6-F871-F267-AE07-1E34AEE149BB}"/>
          </ac:spMkLst>
        </pc:spChg>
        <pc:spChg chg="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491" creationId="{E655E418-B1CE-859E-FE3D-55B8688245C6}"/>
          </ac:spMkLst>
        </pc:spChg>
        <pc:spChg chg="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520" creationId="{5DD4302F-A354-88F6-B28D-817480E7DBC1}"/>
          </ac:spMkLst>
        </pc:spChg>
        <pc:spChg chg="add mod">
          <ac:chgData name="Wesley Glauben" userId="10497e73-4d50-4b51-949d-d8a809041288" providerId="ADAL" clId="{BECB7642-DC78-4064-AC54-B3E8B557A44E}" dt="2025-01-29T14:41:52.193" v="3353"/>
          <ac:spMkLst>
            <pc:docMk/>
            <pc:sldMk cId="69338296" sldId="349"/>
            <ac:spMk id="527" creationId="{481C125D-56A2-B838-298E-92DF4466B64E}"/>
          </ac:spMkLst>
        </pc:spChg>
        <pc:spChg chg="add mod">
          <ac:chgData name="Wesley Glauben" userId="10497e73-4d50-4b51-949d-d8a809041288" providerId="ADAL" clId="{BECB7642-DC78-4064-AC54-B3E8B557A44E}" dt="2025-01-29T14:41:52.193" v="3353"/>
          <ac:spMkLst>
            <pc:docMk/>
            <pc:sldMk cId="69338296" sldId="349"/>
            <ac:spMk id="528" creationId="{1FA4E2B8-77C1-F216-A781-6FABE67261FF}"/>
          </ac:spMkLst>
        </pc:spChg>
        <pc:spChg chg="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532" creationId="{F42431F2-0B2A-A091-0514-1AA39506FD9D}"/>
          </ac:spMkLst>
        </pc:spChg>
        <pc:spChg chg="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534" creationId="{45FBC56E-525F-0A3B-EAFC-2693AB2E8DE7}"/>
          </ac:spMkLst>
        </pc:spChg>
        <pc:spChg chg="add mod">
          <ac:chgData name="Wesley Glauben" userId="10497e73-4d50-4b51-949d-d8a809041288" providerId="ADAL" clId="{BECB7642-DC78-4064-AC54-B3E8B557A44E}" dt="2025-01-29T14:41:52.193" v="3353"/>
          <ac:spMkLst>
            <pc:docMk/>
            <pc:sldMk cId="69338296" sldId="349"/>
            <ac:spMk id="541" creationId="{E8E12D06-0806-FB30-2B1D-EDE8B25D55A2}"/>
          </ac:spMkLst>
        </pc:spChg>
        <pc:spChg chg="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542" creationId="{868C2AEE-5373-B84C-01F5-DF22FC682E19}"/>
          </ac:spMkLst>
        </pc:spChg>
        <pc:spChg chg="mod">
          <ac:chgData name="Wesley Glauben" userId="10497e73-4d50-4b51-949d-d8a809041288" providerId="ADAL" clId="{BECB7642-DC78-4064-AC54-B3E8B557A44E}" dt="2025-01-29T14:42:08.835" v="3355" actId="164"/>
          <ac:spMkLst>
            <pc:docMk/>
            <pc:sldMk cId="69338296" sldId="349"/>
            <ac:spMk id="545" creationId="{E4F7D513-1B4E-7B32-79DF-35747BE5A636}"/>
          </ac:spMkLst>
        </pc:spChg>
        <pc:spChg chg="add mod">
          <ac:chgData name="Wesley Glauben" userId="10497e73-4d50-4b51-949d-d8a809041288" providerId="ADAL" clId="{BECB7642-DC78-4064-AC54-B3E8B557A44E}" dt="2025-01-29T14:41:52.193" v="3353"/>
          <ac:spMkLst>
            <pc:docMk/>
            <pc:sldMk cId="69338296" sldId="349"/>
            <ac:spMk id="551" creationId="{8C69BA6E-C421-68A0-61B8-AE40AB19808A}"/>
          </ac:spMkLst>
        </pc:spChg>
        <pc:spChg chg="add mod">
          <ac:chgData name="Wesley Glauben" userId="10497e73-4d50-4b51-949d-d8a809041288" providerId="ADAL" clId="{BECB7642-DC78-4064-AC54-B3E8B557A44E}" dt="2025-01-29T14:41:52.193" v="3353"/>
          <ac:spMkLst>
            <pc:docMk/>
            <pc:sldMk cId="69338296" sldId="349"/>
            <ac:spMk id="556" creationId="{D3029D54-3C2C-E331-D663-C892E9142122}"/>
          </ac:spMkLst>
        </pc:spChg>
        <pc:spChg chg="mod">
          <ac:chgData name="Wesley Glauben" userId="10497e73-4d50-4b51-949d-d8a809041288" providerId="ADAL" clId="{BECB7642-DC78-4064-AC54-B3E8B557A44E}" dt="2025-01-29T14:42:04.888" v="3354" actId="164"/>
          <ac:spMkLst>
            <pc:docMk/>
            <pc:sldMk cId="69338296" sldId="349"/>
            <ac:spMk id="559" creationId="{F4A32AEA-D083-8F30-38ED-9BA62A806C59}"/>
          </ac:spMkLst>
        </pc:spChg>
        <pc:grpChg chg="del">
          <ac:chgData name="Wesley Glauben" userId="10497e73-4d50-4b51-949d-d8a809041288" providerId="ADAL" clId="{BECB7642-DC78-4064-AC54-B3E8B557A44E}" dt="2025-01-29T14:39:06.527" v="3290" actId="478"/>
          <ac:grpSpMkLst>
            <pc:docMk/>
            <pc:sldMk cId="69338296" sldId="349"/>
            <ac:grpSpMk id="24" creationId="{4C021638-637F-7271-A33D-351AA0F3583E}"/>
          </ac:grpSpMkLst>
        </pc:grpChg>
        <pc:grpChg chg="del">
          <ac:chgData name="Wesley Glauben" userId="10497e73-4d50-4b51-949d-d8a809041288" providerId="ADAL" clId="{BECB7642-DC78-4064-AC54-B3E8B557A44E}" dt="2025-01-29T14:39:06.527" v="3290" actId="478"/>
          <ac:grpSpMkLst>
            <pc:docMk/>
            <pc:sldMk cId="69338296" sldId="349"/>
            <ac:grpSpMk id="379" creationId="{B31AEB4D-82F4-6028-B37B-F8E00F87B9ED}"/>
          </ac:grpSpMkLst>
        </pc:grpChg>
        <pc:grpChg chg="del">
          <ac:chgData name="Wesley Glauben" userId="10497e73-4d50-4b51-949d-d8a809041288" providerId="ADAL" clId="{BECB7642-DC78-4064-AC54-B3E8B557A44E}" dt="2025-01-29T14:39:06.527" v="3290" actId="478"/>
          <ac:grpSpMkLst>
            <pc:docMk/>
            <pc:sldMk cId="69338296" sldId="349"/>
            <ac:grpSpMk id="383" creationId="{EF755FBE-D8C0-95BF-85D8-24A9C2ACD8EA}"/>
          </ac:grpSpMkLst>
        </pc:grpChg>
        <pc:grpChg chg="del">
          <ac:chgData name="Wesley Glauben" userId="10497e73-4d50-4b51-949d-d8a809041288" providerId="ADAL" clId="{BECB7642-DC78-4064-AC54-B3E8B557A44E}" dt="2025-01-29T14:39:06.527" v="3290" actId="478"/>
          <ac:grpSpMkLst>
            <pc:docMk/>
            <pc:sldMk cId="69338296" sldId="349"/>
            <ac:grpSpMk id="505" creationId="{C90AB73B-CFEE-1A1C-024A-C8D53B6F762E}"/>
          </ac:grpSpMkLst>
        </pc:grpChg>
      </pc:sldChg>
      <pc:sldChg chg="add del">
        <pc:chgData name="Wesley Glauben" userId="10497e73-4d50-4b51-949d-d8a809041288" providerId="ADAL" clId="{BECB7642-DC78-4064-AC54-B3E8B557A44E}" dt="2025-01-29T14:26:54.275" v="3057"/>
        <pc:sldMkLst>
          <pc:docMk/>
          <pc:sldMk cId="3132577664" sldId="349"/>
        </pc:sldMkLst>
      </pc:sldChg>
      <pc:sldChg chg="addSp delSp modSp mod">
        <pc:chgData name="Wesley Glauben" userId="10497e73-4d50-4b51-949d-d8a809041288" providerId="ADAL" clId="{BECB7642-DC78-4064-AC54-B3E8B557A44E}" dt="2025-01-29T18:12:02.349" v="3775" actId="1582"/>
        <pc:sldMkLst>
          <pc:docMk/>
          <pc:sldMk cId="69338296" sldId="357"/>
        </pc:sldMkLst>
        <pc:spChg chg="mod">
          <ac:chgData name="Wesley Glauben" userId="10497e73-4d50-4b51-949d-d8a809041288" providerId="ADAL" clId="{BECB7642-DC78-4064-AC54-B3E8B557A44E}" dt="2025-01-29T14:48:21.905" v="3498" actId="20577"/>
          <ac:spMkLst>
            <pc:docMk/>
            <pc:sldMk cId="69338296" sldId="357"/>
            <ac:spMk id="34" creationId="{314171AD-EF47-A159-447A-F6974DDCDA08}"/>
          </ac:spMkLst>
        </pc:spChg>
        <pc:spChg chg="del mod topLvl">
          <ac:chgData name="Wesley Glauben" userId="10497e73-4d50-4b51-949d-d8a809041288" providerId="ADAL" clId="{BECB7642-DC78-4064-AC54-B3E8B557A44E}" dt="2025-01-29T14:46:38.529" v="3468" actId="478"/>
          <ac:spMkLst>
            <pc:docMk/>
            <pc:sldMk cId="69338296" sldId="357"/>
            <ac:spMk id="170" creationId="{B0E628A3-FD96-5AF6-21D9-E3A41A6B542C}"/>
          </ac:spMkLst>
        </pc:spChg>
        <pc:spChg chg="mod topLvl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174" creationId="{6549061C-8822-19EC-CA11-C282A1DB26ED}"/>
          </ac:spMkLst>
        </pc:spChg>
        <pc:spChg chg="del">
          <ac:chgData name="Wesley Glauben" userId="10497e73-4d50-4b51-949d-d8a809041288" providerId="ADAL" clId="{BECB7642-DC78-4064-AC54-B3E8B557A44E}" dt="2025-01-29T14:46:39.164" v="3469" actId="478"/>
          <ac:spMkLst>
            <pc:docMk/>
            <pc:sldMk cId="69338296" sldId="357"/>
            <ac:spMk id="183" creationId="{98619000-45D2-01B5-C582-F5084F26410E}"/>
          </ac:spMkLst>
        </pc:spChg>
        <pc:spChg chg="mod topLvl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186" creationId="{2C12A0C4-53C1-88BE-B036-0B5BFC817623}"/>
          </ac:spMkLst>
        </pc:spChg>
        <pc:spChg chg="mod topLvl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189" creationId="{EDEBE21F-2764-A9B3-2408-D69640929BEE}"/>
          </ac:spMkLst>
        </pc:spChg>
        <pc:spChg chg="del">
          <ac:chgData name="Wesley Glauben" userId="10497e73-4d50-4b51-949d-d8a809041288" providerId="ADAL" clId="{BECB7642-DC78-4064-AC54-B3E8B557A44E}" dt="2025-01-29T14:47:19.539" v="3488" actId="478"/>
          <ac:spMkLst>
            <pc:docMk/>
            <pc:sldMk cId="69338296" sldId="357"/>
            <ac:spMk id="382" creationId="{30ABE569-2CCE-2EC8-1399-89FCBAAB68A4}"/>
          </ac:spMkLst>
        </pc:spChg>
        <pc:spChg chg="mod topLvl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392" creationId="{412D1C40-4504-F1B1-3468-58446BFE7527}"/>
          </ac:spMkLst>
        </pc:spChg>
        <pc:spChg chg="mod topLvl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394" creationId="{95C3DA70-9A12-3C29-92C2-BEDAED149BA7}"/>
          </ac:spMkLst>
        </pc:spChg>
        <pc:spChg chg="mod topLvl">
          <ac:chgData name="Wesley Glauben" userId="10497e73-4d50-4b51-949d-d8a809041288" providerId="ADAL" clId="{BECB7642-DC78-4064-AC54-B3E8B557A44E}" dt="2025-01-29T14:58:08.200" v="3731" actId="165"/>
          <ac:spMkLst>
            <pc:docMk/>
            <pc:sldMk cId="69338296" sldId="357"/>
            <ac:spMk id="396" creationId="{B051A1F8-3D70-4496-6DE0-4BA2BD2C79DB}"/>
          </ac:spMkLst>
        </pc:spChg>
        <pc:spChg chg="mod topLvl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487" creationId="{7F7CA39B-0E75-3D2D-7DDB-6B048C54B7B8}"/>
          </ac:spMkLst>
        </pc:spChg>
        <pc:spChg chg="mod">
          <ac:chgData name="Wesley Glauben" userId="10497e73-4d50-4b51-949d-d8a809041288" providerId="ADAL" clId="{BECB7642-DC78-4064-AC54-B3E8B557A44E}" dt="2025-01-29T14:46:47.497" v="3474" actId="1076"/>
          <ac:spMkLst>
            <pc:docMk/>
            <pc:sldMk cId="69338296" sldId="357"/>
            <ac:spMk id="488" creationId="{98F81404-1A20-7BC4-3DF8-EF26E1E53658}"/>
          </ac:spMkLst>
        </pc:spChg>
        <pc:spChg chg="mod topLvl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489" creationId="{AA6D2AA1-5EE2-CEBB-7E98-E5864354E42D}"/>
          </ac:spMkLst>
        </pc:spChg>
        <pc:spChg chg="mod topLvl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490" creationId="{45A1A5F6-F871-F267-AE07-1E34AEE149BB}"/>
          </ac:spMkLst>
        </pc:spChg>
        <pc:spChg chg="mod topLvl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491" creationId="{E655E418-B1CE-859E-FE3D-55B8688245C6}"/>
          </ac:spMkLst>
        </pc:spChg>
        <pc:spChg chg="mod">
          <ac:chgData name="Wesley Glauben" userId="10497e73-4d50-4b51-949d-d8a809041288" providerId="ADAL" clId="{BECB7642-DC78-4064-AC54-B3E8B557A44E}" dt="2025-01-29T14:46:59.983" v="3480" actId="1076"/>
          <ac:spMkLst>
            <pc:docMk/>
            <pc:sldMk cId="69338296" sldId="357"/>
            <ac:spMk id="492" creationId="{07A71BA4-6EC9-90B0-1AB0-C782840ACC0F}"/>
          </ac:spMkLst>
        </pc:spChg>
        <pc:spChg chg="del">
          <ac:chgData name="Wesley Glauben" userId="10497e73-4d50-4b51-949d-d8a809041288" providerId="ADAL" clId="{BECB7642-DC78-4064-AC54-B3E8B557A44E}" dt="2025-01-29T14:46:29.215" v="3462" actId="478"/>
          <ac:spMkLst>
            <pc:docMk/>
            <pc:sldMk cId="69338296" sldId="357"/>
            <ac:spMk id="559" creationId="{F4A32AEA-D083-8F30-38ED-9BA62A806C59}"/>
          </ac:spMkLst>
        </pc:spChg>
        <pc:spChg chg="add del mod">
          <ac:chgData name="Wesley Glauben" userId="10497e73-4d50-4b51-949d-d8a809041288" providerId="ADAL" clId="{BECB7642-DC78-4064-AC54-B3E8B557A44E}" dt="2025-01-29T14:58:09.218" v="3732" actId="478"/>
          <ac:spMkLst>
            <pc:docMk/>
            <pc:sldMk cId="69338296" sldId="357"/>
            <ac:spMk id="563" creationId="{6DAB3C85-B93D-0922-F622-ADA0D563F72C}"/>
          </ac:spMkLst>
        </pc:spChg>
        <pc:spChg chg="add mod">
          <ac:chgData name="Wesley Glauben" userId="10497e73-4d50-4b51-949d-d8a809041288" providerId="ADAL" clId="{BECB7642-DC78-4064-AC54-B3E8B557A44E}" dt="2025-01-29T14:46:54.203" v="3479" actId="1076"/>
          <ac:spMkLst>
            <pc:docMk/>
            <pc:sldMk cId="69338296" sldId="357"/>
            <ac:spMk id="564" creationId="{4ACB4854-3C52-A121-25B0-9B7857167DE5}"/>
          </ac:spMkLst>
        </pc:spChg>
        <pc:spChg chg="mod topLvl">
          <ac:chgData name="Wesley Glauben" userId="10497e73-4d50-4b51-949d-d8a809041288" providerId="ADAL" clId="{BECB7642-DC78-4064-AC54-B3E8B557A44E}" dt="2025-01-29T18:12:02.349" v="3775" actId="1582"/>
          <ac:spMkLst>
            <pc:docMk/>
            <pc:sldMk cId="69338296" sldId="357"/>
            <ac:spMk id="588" creationId="{34E67F01-0B15-06B5-7973-85D2660B14DD}"/>
          </ac:spMkLst>
        </pc:spChg>
        <pc:spChg chg="mod topLvl">
          <ac:chgData name="Wesley Glauben" userId="10497e73-4d50-4b51-949d-d8a809041288" providerId="ADAL" clId="{BECB7642-DC78-4064-AC54-B3E8B557A44E}" dt="2025-01-29T14:57:13.772" v="3531" actId="164"/>
          <ac:spMkLst>
            <pc:docMk/>
            <pc:sldMk cId="69338296" sldId="357"/>
            <ac:spMk id="594" creationId="{F026D1A9-ECDD-7E8C-9ED2-0EDF868E529A}"/>
          </ac:spMkLst>
        </pc:spChg>
        <pc:spChg chg="mod topLvl">
          <ac:chgData name="Wesley Glauben" userId="10497e73-4d50-4b51-949d-d8a809041288" providerId="ADAL" clId="{BECB7642-DC78-4064-AC54-B3E8B557A44E}" dt="2025-01-29T14:57:13.772" v="3531" actId="164"/>
          <ac:spMkLst>
            <pc:docMk/>
            <pc:sldMk cId="69338296" sldId="357"/>
            <ac:spMk id="598" creationId="{D37CA571-2A5E-9584-F72D-8AFEAF01F7C3}"/>
          </ac:spMkLst>
        </pc:spChg>
        <pc:spChg chg="mod topLvl">
          <ac:chgData name="Wesley Glauben" userId="10497e73-4d50-4b51-949d-d8a809041288" providerId="ADAL" clId="{BECB7642-DC78-4064-AC54-B3E8B557A44E}" dt="2025-01-29T14:57:13.772" v="3531" actId="164"/>
          <ac:spMkLst>
            <pc:docMk/>
            <pc:sldMk cId="69338296" sldId="357"/>
            <ac:spMk id="599" creationId="{AA36EAFD-472B-C68B-ABF3-D9BCF610F3CD}"/>
          </ac:spMkLst>
        </pc:spChg>
        <pc:spChg chg="mod topLvl">
          <ac:chgData name="Wesley Glauben" userId="10497e73-4d50-4b51-949d-d8a809041288" providerId="ADAL" clId="{BECB7642-DC78-4064-AC54-B3E8B557A44E}" dt="2025-01-29T14:57:13.772" v="3531" actId="164"/>
          <ac:spMkLst>
            <pc:docMk/>
            <pc:sldMk cId="69338296" sldId="357"/>
            <ac:spMk id="600" creationId="{A5B2B1A7-3D09-621A-4468-505D35BCAB9D}"/>
          </ac:spMkLst>
        </pc:spChg>
        <pc:spChg chg="mod topLvl">
          <ac:chgData name="Wesley Glauben" userId="10497e73-4d50-4b51-949d-d8a809041288" providerId="ADAL" clId="{BECB7642-DC78-4064-AC54-B3E8B557A44E}" dt="2025-01-29T14:57:13.772" v="3531" actId="164"/>
          <ac:spMkLst>
            <pc:docMk/>
            <pc:sldMk cId="69338296" sldId="357"/>
            <ac:spMk id="603" creationId="{DCD6D5B3-E5FA-E88D-6E21-8E1F90667A3C}"/>
          </ac:spMkLst>
        </pc:spChg>
        <pc:spChg chg="mod topLvl">
          <ac:chgData name="Wesley Glauben" userId="10497e73-4d50-4b51-949d-d8a809041288" providerId="ADAL" clId="{BECB7642-DC78-4064-AC54-B3E8B557A44E}" dt="2025-01-29T14:57:13.772" v="3531" actId="164"/>
          <ac:spMkLst>
            <pc:docMk/>
            <pc:sldMk cId="69338296" sldId="357"/>
            <ac:spMk id="605" creationId="{1F30FE53-A033-90F1-DAD1-3C07EA320722}"/>
          </ac:spMkLst>
        </pc:spChg>
        <pc:spChg chg="mod topLvl">
          <ac:chgData name="Wesley Glauben" userId="10497e73-4d50-4b51-949d-d8a809041288" providerId="ADAL" clId="{BECB7642-DC78-4064-AC54-B3E8B557A44E}" dt="2025-01-29T14:57:13.772" v="3531" actId="164"/>
          <ac:spMkLst>
            <pc:docMk/>
            <pc:sldMk cId="69338296" sldId="357"/>
            <ac:spMk id="608" creationId="{B597663A-6027-6A7C-DF9F-49E5D37BD191}"/>
          </ac:spMkLst>
        </pc:spChg>
        <pc:spChg chg="mod topLvl">
          <ac:chgData name="Wesley Glauben" userId="10497e73-4d50-4b51-949d-d8a809041288" providerId="ADAL" clId="{BECB7642-DC78-4064-AC54-B3E8B557A44E}" dt="2025-01-29T14:57:13.772" v="3531" actId="164"/>
          <ac:spMkLst>
            <pc:docMk/>
            <pc:sldMk cId="69338296" sldId="357"/>
            <ac:spMk id="609" creationId="{EBAF0354-142D-811D-8952-4E816A2CA050}"/>
          </ac:spMkLst>
        </pc:spChg>
        <pc:spChg chg="mod topLvl">
          <ac:chgData name="Wesley Glauben" userId="10497e73-4d50-4b51-949d-d8a809041288" providerId="ADAL" clId="{BECB7642-DC78-4064-AC54-B3E8B557A44E}" dt="2025-01-29T14:57:13.772" v="3531" actId="164"/>
          <ac:spMkLst>
            <pc:docMk/>
            <pc:sldMk cId="69338296" sldId="357"/>
            <ac:spMk id="614" creationId="{CD979CAB-ACE0-CA92-A86F-E91E468139E2}"/>
          </ac:spMkLst>
        </pc:spChg>
        <pc:spChg chg="mod">
          <ac:chgData name="Wesley Glauben" userId="10497e73-4d50-4b51-949d-d8a809041288" providerId="ADAL" clId="{BECB7642-DC78-4064-AC54-B3E8B557A44E}" dt="2025-01-29T14:53:41.216" v="3525" actId="1076"/>
          <ac:spMkLst>
            <pc:docMk/>
            <pc:sldMk cId="69338296" sldId="357"/>
            <ac:spMk id="617" creationId="{1CAD1321-61C4-6FA4-180B-EC8417854974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40" creationId="{D2F34379-4F18-5F44-3E94-0697FD09FAEF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44" creationId="{DC44A3C6-BBB5-4810-8250-24527B49F730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52" creationId="{72CC29D0-6970-FBB5-AC22-3DC2F9152001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53" creationId="{1E5E6AAE-75B2-6EBC-1600-9B3BA5BEE2CC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54" creationId="{69955518-E285-535A-38C5-980190B81A76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56" creationId="{94411081-3110-2650-AFA7-8B5B0A52190C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58" creationId="{765B1E31-4D39-37A9-49F5-D80F7368015D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59" creationId="{AEF82C56-9B08-7AFD-0B68-EA4914C31B47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61" creationId="{C2FC0B72-86E3-5236-9F58-EBB20ABD0DE6}"/>
          </ac:spMkLst>
        </pc:spChg>
        <pc:spChg chg="mod">
          <ac:chgData name="Wesley Glauben" userId="10497e73-4d50-4b51-949d-d8a809041288" providerId="ADAL" clId="{BECB7642-DC78-4064-AC54-B3E8B557A44E}" dt="2025-01-29T14:57:17.281" v="3532"/>
          <ac:spMkLst>
            <pc:docMk/>
            <pc:sldMk cId="69338296" sldId="357"/>
            <ac:spMk id="663" creationId="{A00ADBA2-A7FF-73E2-C562-94C20EACAE8B}"/>
          </ac:spMkLst>
        </pc:spChg>
        <pc:spChg chg="add mod">
          <ac:chgData name="Wesley Glauben" userId="10497e73-4d50-4b51-949d-d8a809041288" providerId="ADAL" clId="{BECB7642-DC78-4064-AC54-B3E8B557A44E}" dt="2025-01-29T14:58:24.351" v="3734" actId="164"/>
          <ac:spMkLst>
            <pc:docMk/>
            <pc:sldMk cId="69338296" sldId="357"/>
            <ac:spMk id="671" creationId="{88C46CE8-8A6B-CBB1-FDAD-A80211889219}"/>
          </ac:spMkLst>
        </pc:spChg>
        <pc:grpChg chg="add del mod">
          <ac:chgData name="Wesley Glauben" userId="10497e73-4d50-4b51-949d-d8a809041288" providerId="ADAL" clId="{BECB7642-DC78-4064-AC54-B3E8B557A44E}" dt="2025-01-29T14:46:33.928" v="3466" actId="1076"/>
          <ac:grpSpMkLst>
            <pc:docMk/>
            <pc:sldMk cId="69338296" sldId="357"/>
            <ac:grpSpMk id="561" creationId="{5F304AD0-DBB0-A83E-C512-66A2C7429D56}"/>
          </ac:grpSpMkLst>
        </pc:grpChg>
        <pc:grpChg chg="del mod">
          <ac:chgData name="Wesley Glauben" userId="10497e73-4d50-4b51-949d-d8a809041288" providerId="ADAL" clId="{BECB7642-DC78-4064-AC54-B3E8B557A44E}" dt="2025-01-29T14:46:21.052" v="3461" actId="478"/>
          <ac:grpSpMkLst>
            <pc:docMk/>
            <pc:sldMk cId="69338296" sldId="357"/>
            <ac:grpSpMk id="562" creationId="{301CB58C-520D-1777-70AF-D0BC875C79C3}"/>
          </ac:grpSpMkLst>
        </pc:grpChg>
        <pc:grpChg chg="mod">
          <ac:chgData name="Wesley Glauben" userId="10497e73-4d50-4b51-949d-d8a809041288" providerId="ADAL" clId="{BECB7642-DC78-4064-AC54-B3E8B557A44E}" dt="2025-01-29T14:48:43.786" v="3501" actId="1076"/>
          <ac:grpSpMkLst>
            <pc:docMk/>
            <pc:sldMk cId="69338296" sldId="357"/>
            <ac:grpSpMk id="575" creationId="{15C9F322-CD7A-F434-E0BB-29747762B558}"/>
          </ac:grpSpMkLst>
        </pc:grpChg>
        <pc:grpChg chg="mod">
          <ac:chgData name="Wesley Glauben" userId="10497e73-4d50-4b51-949d-d8a809041288" providerId="ADAL" clId="{BECB7642-DC78-4064-AC54-B3E8B557A44E}" dt="2025-01-29T14:58:34.920" v="3735" actId="554"/>
          <ac:grpSpMkLst>
            <pc:docMk/>
            <pc:sldMk cId="69338296" sldId="357"/>
            <ac:grpSpMk id="627" creationId="{01A97116-779D-1B05-634B-7D6725F9B0E2}"/>
          </ac:grpSpMkLst>
        </pc:grpChg>
        <pc:grpChg chg="del mod">
          <ac:chgData name="Wesley Glauben" userId="10497e73-4d50-4b51-949d-d8a809041288" providerId="ADAL" clId="{BECB7642-DC78-4064-AC54-B3E8B557A44E}" dt="2025-01-29T14:58:00.334" v="3730" actId="478"/>
          <ac:grpSpMkLst>
            <pc:docMk/>
            <pc:sldMk cId="69338296" sldId="357"/>
            <ac:grpSpMk id="628" creationId="{609E49C9-6E28-F192-EBBD-8F9BC603FB8F}"/>
          </ac:grpSpMkLst>
        </pc:grpChg>
        <pc:grpChg chg="mod">
          <ac:chgData name="Wesley Glauben" userId="10497e73-4d50-4b51-949d-d8a809041288" providerId="ADAL" clId="{BECB7642-DC78-4064-AC54-B3E8B557A44E}" dt="2025-01-29T14:58:34.920" v="3735" actId="554"/>
          <ac:grpSpMkLst>
            <pc:docMk/>
            <pc:sldMk cId="69338296" sldId="357"/>
            <ac:grpSpMk id="673" creationId="{1693501C-7349-7576-9FFB-416687CCC44A}"/>
          </ac:grpSpMkLst>
        </pc:grpChg>
        <pc:cxnChg chg="mod">
          <ac:chgData name="Wesley Glauben" userId="10497e73-4d50-4b51-949d-d8a809041288" providerId="ADAL" clId="{BECB7642-DC78-4064-AC54-B3E8B557A44E}" dt="2025-01-29T14:47:21.603" v="3489" actId="14100"/>
          <ac:cxnSpMkLst>
            <pc:docMk/>
            <pc:sldMk cId="69338296" sldId="357"/>
            <ac:cxnSpMk id="8" creationId="{8CBD16AC-95E7-ACB5-DB2A-0747861040FF}"/>
          </ac:cxnSpMkLst>
        </pc:cxnChg>
        <pc:cxnChg chg="mod">
          <ac:chgData name="Wesley Glauben" userId="10497e73-4d50-4b51-949d-d8a809041288" providerId="ADAL" clId="{BECB7642-DC78-4064-AC54-B3E8B557A44E}" dt="2025-01-29T14:47:24.613" v="3490" actId="14100"/>
          <ac:cxnSpMkLst>
            <pc:docMk/>
            <pc:sldMk cId="69338296" sldId="357"/>
            <ac:cxnSpMk id="480" creationId="{3D155F24-8E16-E737-92FE-7B40D08394B1}"/>
          </ac:cxnSpMkLst>
        </pc:cxnChg>
        <pc:cxnChg chg="mod">
          <ac:chgData name="Wesley Glauben" userId="10497e73-4d50-4b51-949d-d8a809041288" providerId="ADAL" clId="{BECB7642-DC78-4064-AC54-B3E8B557A44E}" dt="2025-01-29T14:47:04.009" v="3481" actId="14100"/>
          <ac:cxnSpMkLst>
            <pc:docMk/>
            <pc:sldMk cId="69338296" sldId="357"/>
            <ac:cxnSpMk id="481" creationId="{925F9BF9-FF89-22A8-8B94-13794862D799}"/>
          </ac:cxnSpMkLst>
        </pc:cxnChg>
        <pc:cxnChg chg="del">
          <ac:chgData name="Wesley Glauben" userId="10497e73-4d50-4b51-949d-d8a809041288" providerId="ADAL" clId="{BECB7642-DC78-4064-AC54-B3E8B557A44E}" dt="2025-01-29T14:46:39.730" v="3470" actId="478"/>
          <ac:cxnSpMkLst>
            <pc:docMk/>
            <pc:sldMk cId="69338296" sldId="357"/>
            <ac:cxnSpMk id="482" creationId="{6D543CBF-CB75-234B-19EC-EF95E7D43493}"/>
          </ac:cxnSpMkLst>
        </pc:cxnChg>
        <pc:cxnChg chg="del">
          <ac:chgData name="Wesley Glauben" userId="10497e73-4d50-4b51-949d-d8a809041288" providerId="ADAL" clId="{BECB7642-DC78-4064-AC54-B3E8B557A44E}" dt="2025-01-29T14:46:40.181" v="3471" actId="478"/>
          <ac:cxnSpMkLst>
            <pc:docMk/>
            <pc:sldMk cId="69338296" sldId="357"/>
            <ac:cxnSpMk id="483" creationId="{957110A1-3CB1-80F1-B6F6-6C38E176289F}"/>
          </ac:cxnSpMkLst>
        </pc:cxnChg>
        <pc:cxnChg chg="del">
          <ac:chgData name="Wesley Glauben" userId="10497e73-4d50-4b51-949d-d8a809041288" providerId="ADAL" clId="{BECB7642-DC78-4064-AC54-B3E8B557A44E}" dt="2025-01-29T14:47:28.384" v="3491" actId="478"/>
          <ac:cxnSpMkLst>
            <pc:docMk/>
            <pc:sldMk cId="69338296" sldId="357"/>
            <ac:cxnSpMk id="485" creationId="{B07D542B-7824-8920-0A18-4AF108C1AA1F}"/>
          </ac:cxnSpMkLst>
        </pc:cxnChg>
        <pc:cxnChg chg="del">
          <ac:chgData name="Wesley Glauben" userId="10497e73-4d50-4b51-949d-d8a809041288" providerId="ADAL" clId="{BECB7642-DC78-4064-AC54-B3E8B557A44E}" dt="2025-01-29T14:46:41.237" v="3472" actId="478"/>
          <ac:cxnSpMkLst>
            <pc:docMk/>
            <pc:sldMk cId="69338296" sldId="357"/>
            <ac:cxnSpMk id="486" creationId="{7985C53E-E6DC-B91A-089F-DD075CFDFDA9}"/>
          </ac:cxnSpMkLst>
        </pc:cxnChg>
        <pc:cxnChg chg="add mod ord">
          <ac:chgData name="Wesley Glauben" userId="10497e73-4d50-4b51-949d-d8a809041288" providerId="ADAL" clId="{BECB7642-DC78-4064-AC54-B3E8B557A44E}" dt="2025-01-29T14:48:10.367" v="3492" actId="167"/>
          <ac:cxnSpMkLst>
            <pc:docMk/>
            <pc:sldMk cId="69338296" sldId="357"/>
            <ac:cxnSpMk id="566" creationId="{AE1C8F44-A56E-E798-4231-AAE759114BC5}"/>
          </ac:cxnSpMkLst>
        </pc:cxnChg>
        <pc:cxnChg chg="add mod ord">
          <ac:chgData name="Wesley Glauben" userId="10497e73-4d50-4b51-949d-d8a809041288" providerId="ADAL" clId="{BECB7642-DC78-4064-AC54-B3E8B557A44E}" dt="2025-01-29T14:58:11.978" v="3733" actId="14100"/>
          <ac:cxnSpMkLst>
            <pc:docMk/>
            <pc:sldMk cId="69338296" sldId="357"/>
            <ac:cxnSpMk id="569" creationId="{70611305-9C51-6A99-74BD-F7C787C5EFAE}"/>
          </ac:cxnSpMkLst>
        </pc:cxnChg>
        <pc:cxnChg chg="mod">
          <ac:chgData name="Wesley Glauben" userId="10497e73-4d50-4b51-949d-d8a809041288" providerId="ADAL" clId="{BECB7642-DC78-4064-AC54-B3E8B557A44E}" dt="2025-01-29T14:58:48.805" v="3736" actId="208"/>
          <ac:cxnSpMkLst>
            <pc:docMk/>
            <pc:sldMk cId="69338296" sldId="357"/>
            <ac:cxnSpMk id="576" creationId="{F7CCAEF3-7ECD-BFA6-DD56-845B84EFD4B4}"/>
          </ac:cxnSpMkLst>
        </pc:cxnChg>
        <pc:cxnChg chg="del mod ord">
          <ac:chgData name="Wesley Glauben" userId="10497e73-4d50-4b51-949d-d8a809041288" providerId="ADAL" clId="{BECB7642-DC78-4064-AC54-B3E8B557A44E}" dt="2025-01-29T14:59:50.203" v="3752" actId="478"/>
          <ac:cxnSpMkLst>
            <pc:docMk/>
            <pc:sldMk cId="69338296" sldId="357"/>
            <ac:cxnSpMk id="577" creationId="{16F33746-C770-43EF-7209-DD6D86DE53C7}"/>
          </ac:cxnSpMkLst>
        </pc:cxnChg>
        <pc:cxnChg chg="mod">
          <ac:chgData name="Wesley Glauben" userId="10497e73-4d50-4b51-949d-d8a809041288" providerId="ADAL" clId="{BECB7642-DC78-4064-AC54-B3E8B557A44E}" dt="2025-01-29T14:49:15.137" v="3506" actId="1582"/>
          <ac:cxnSpMkLst>
            <pc:docMk/>
            <pc:sldMk cId="69338296" sldId="357"/>
            <ac:cxnSpMk id="579" creationId="{608265EB-BBE7-6B79-DEB2-EFC6574F785A}"/>
          </ac:cxnSpMkLst>
        </pc:cxnChg>
        <pc:cxnChg chg="mod">
          <ac:chgData name="Wesley Glauben" userId="10497e73-4d50-4b51-949d-d8a809041288" providerId="ADAL" clId="{BECB7642-DC78-4064-AC54-B3E8B557A44E}" dt="2025-01-29T14:50:18.471" v="3515" actId="1582"/>
          <ac:cxnSpMkLst>
            <pc:docMk/>
            <pc:sldMk cId="69338296" sldId="357"/>
            <ac:cxnSpMk id="581" creationId="{442A72E0-04D9-7F51-0F25-87E8996663B0}"/>
          </ac:cxnSpMkLst>
        </pc:cxnChg>
        <pc:cxnChg chg="add mod ord">
          <ac:chgData name="Wesley Glauben" userId="10497e73-4d50-4b51-949d-d8a809041288" providerId="ADAL" clId="{BECB7642-DC78-4064-AC54-B3E8B557A44E}" dt="2025-01-29T14:54:00.401" v="3530" actId="1582"/>
          <ac:cxnSpMkLst>
            <pc:docMk/>
            <pc:sldMk cId="69338296" sldId="357"/>
            <ac:cxnSpMk id="619" creationId="{6C944CA4-FE67-7601-B5A7-CDF465731FB5}"/>
          </ac:cxnSpMkLst>
        </pc:cxnChg>
        <pc:cxnChg chg="add del mod ord">
          <ac:chgData name="Wesley Glauben" userId="10497e73-4d50-4b51-949d-d8a809041288" providerId="ADAL" clId="{BECB7642-DC78-4064-AC54-B3E8B557A44E}" dt="2025-01-29T14:53:52.470" v="3528" actId="478"/>
          <ac:cxnSpMkLst>
            <pc:docMk/>
            <pc:sldMk cId="69338296" sldId="357"/>
            <ac:cxnSpMk id="622" creationId="{21507B61-8CDC-4010-F5F0-28FBE845AEBF}"/>
          </ac:cxnSpMkLst>
        </pc:cxnChg>
        <pc:cxnChg chg="add del mod ord">
          <ac:chgData name="Wesley Glauben" userId="10497e73-4d50-4b51-949d-d8a809041288" providerId="ADAL" clId="{BECB7642-DC78-4064-AC54-B3E8B557A44E}" dt="2025-01-29T14:59:52.379" v="3753" actId="478"/>
          <ac:cxnSpMkLst>
            <pc:docMk/>
            <pc:sldMk cId="69338296" sldId="357"/>
            <ac:cxnSpMk id="674" creationId="{B2ADB86E-F4D0-A375-30AA-9C2A4826D3DF}"/>
          </ac:cxnSpMkLst>
        </pc:cxnChg>
        <pc:cxnChg chg="add mod ord">
          <ac:chgData name="Wesley Glauben" userId="10497e73-4d50-4b51-949d-d8a809041288" providerId="ADAL" clId="{BECB7642-DC78-4064-AC54-B3E8B557A44E}" dt="2025-01-29T15:00:43.817" v="3773" actId="167"/>
          <ac:cxnSpMkLst>
            <pc:docMk/>
            <pc:sldMk cId="69338296" sldId="357"/>
            <ac:cxnSpMk id="679" creationId="{C035A029-966F-5B17-5866-74A00C4704C7}"/>
          </ac:cxnSpMkLst>
        </pc:cxnChg>
        <pc:cxnChg chg="add mod ord">
          <ac:chgData name="Wesley Glauben" userId="10497e73-4d50-4b51-949d-d8a809041288" providerId="ADAL" clId="{BECB7642-DC78-4064-AC54-B3E8B557A44E}" dt="2025-01-29T15:00:40.901" v="3772" actId="167"/>
          <ac:cxnSpMkLst>
            <pc:docMk/>
            <pc:sldMk cId="69338296" sldId="357"/>
            <ac:cxnSpMk id="682" creationId="{415629E4-EEFB-117F-F985-6F840FAD78D3}"/>
          </ac:cxnSpMkLst>
        </pc:cxnChg>
      </pc:sldChg>
      <pc:sldChg chg="del">
        <pc:chgData name="Wesley Glauben" userId="10497e73-4d50-4b51-949d-d8a809041288" providerId="ADAL" clId="{BECB7642-DC78-4064-AC54-B3E8B557A44E}" dt="2025-01-29T18:12:25.934" v="3776" actId="47"/>
        <pc:sldMkLst>
          <pc:docMk/>
          <pc:sldMk cId="4288812452" sldId="358"/>
        </pc:sldMkLst>
      </pc:sldChg>
      <pc:sldChg chg="del">
        <pc:chgData name="Wesley Glauben" userId="10497e73-4d50-4b51-949d-d8a809041288" providerId="ADAL" clId="{BECB7642-DC78-4064-AC54-B3E8B557A44E}" dt="2025-01-29T18:12:27.153" v="3777" actId="47"/>
        <pc:sldMkLst>
          <pc:docMk/>
          <pc:sldMk cId="302680760" sldId="359"/>
        </pc:sldMkLst>
      </pc:sldChg>
      <pc:sldMasterChg chg="delSldLayout">
        <pc:chgData name="Wesley Glauben" userId="10497e73-4d50-4b51-949d-d8a809041288" providerId="ADAL" clId="{BECB7642-DC78-4064-AC54-B3E8B557A44E}" dt="2025-01-28T22:25:51.850" v="2988" actId="47"/>
        <pc:sldMasterMkLst>
          <pc:docMk/>
          <pc:sldMasterMk cId="300014388" sldId="2147483709"/>
        </pc:sldMasterMkLst>
        <pc:sldLayoutChg chg="del">
          <pc:chgData name="Wesley Glauben" userId="10497e73-4d50-4b51-949d-d8a809041288" providerId="ADAL" clId="{BECB7642-DC78-4064-AC54-B3E8B557A44E}" dt="2025-01-28T22:25:51.850" v="2988" actId="47"/>
          <pc:sldLayoutMkLst>
            <pc:docMk/>
            <pc:sldMasterMk cId="300014388" sldId="2147483709"/>
            <pc:sldLayoutMk cId="189000678" sldId="2147483874"/>
          </pc:sldLayoutMkLst>
        </pc:sldLayoutChg>
        <pc:sldLayoutChg chg="del">
          <pc:chgData name="Wesley Glauben" userId="10497e73-4d50-4b51-949d-d8a809041288" providerId="ADAL" clId="{BECB7642-DC78-4064-AC54-B3E8B557A44E}" dt="2025-01-28T22:25:03.539" v="2985" actId="47"/>
          <pc:sldLayoutMkLst>
            <pc:docMk/>
            <pc:sldMasterMk cId="300014388" sldId="2147483709"/>
            <pc:sldLayoutMk cId="234208546" sldId="2147483874"/>
          </pc:sldLayoutMkLst>
        </pc:sldLayoutChg>
      </pc:sldMasterChg>
    </pc:docChg>
  </pc:docChgLst>
  <pc:docChgLst>
    <pc:chgData name="Moritz Scheckenbach" userId="S::scmo1028@hs-karlsruhe.de::8933bfe2-714b-4a2b-ab1c-2aa8e1098f48" providerId="AD" clId="Web-{A21C4E82-BDC9-A0DA-8C92-1C344AAFF95D}"/>
    <pc:docChg chg="addSld modSld sldOrd modSection">
      <pc:chgData name="Moritz Scheckenbach" userId="S::scmo1028@hs-karlsruhe.de::8933bfe2-714b-4a2b-ab1c-2aa8e1098f48" providerId="AD" clId="Web-{A21C4E82-BDC9-A0DA-8C92-1C344AAFF95D}" dt="2024-11-17T18:17:50.878" v="667" actId="1076"/>
      <pc:docMkLst>
        <pc:docMk/>
      </pc:docMkLst>
      <pc:sldChg chg="modSp">
        <pc:chgData name="Moritz Scheckenbach" userId="S::scmo1028@hs-karlsruhe.de::8933bfe2-714b-4a2b-ab1c-2aa8e1098f48" providerId="AD" clId="Web-{A21C4E82-BDC9-A0DA-8C92-1C344AAFF95D}" dt="2024-11-17T18:00:40.713" v="155" actId="20577"/>
        <pc:sldMkLst>
          <pc:docMk/>
          <pc:sldMk cId="4040264707" sldId="269"/>
        </pc:sldMkLst>
      </pc:sldChg>
      <pc:sldChg chg="addSp delSp modSp add ord replId">
        <pc:chgData name="Moritz Scheckenbach" userId="S::scmo1028@hs-karlsruhe.de::8933bfe2-714b-4a2b-ab1c-2aa8e1098f48" providerId="AD" clId="Web-{A21C4E82-BDC9-A0DA-8C92-1C344AAFF95D}" dt="2024-11-17T18:07:55.886" v="487" actId="20577"/>
        <pc:sldMkLst>
          <pc:docMk/>
          <pc:sldMk cId="3150878374" sldId="273"/>
        </pc:sldMkLst>
      </pc:sldChg>
      <pc:sldChg chg="modSp add replId">
        <pc:chgData name="Moritz Scheckenbach" userId="S::scmo1028@hs-karlsruhe.de::8933bfe2-714b-4a2b-ab1c-2aa8e1098f48" providerId="AD" clId="Web-{A21C4E82-BDC9-A0DA-8C92-1C344AAFF95D}" dt="2024-11-17T18:17:50.878" v="667" actId="1076"/>
        <pc:sldMkLst>
          <pc:docMk/>
          <pc:sldMk cId="2683233658" sldId="274"/>
        </pc:sldMkLst>
      </pc:sldChg>
    </pc:docChg>
  </pc:docChgLst>
  <pc:docChgLst>
    <pc:chgData name="Wesley Glauben" userId="S::glwe1011@hs-karlsruhe.de::10497e73-4d50-4b51-949d-d8a809041288" providerId="AD" clId="Web-{8FBBD0C7-C576-2A23-8953-AD70C369710C}"/>
    <pc:docChg chg="modSld">
      <pc:chgData name="Wesley Glauben" userId="S::glwe1011@hs-karlsruhe.de::10497e73-4d50-4b51-949d-d8a809041288" providerId="AD" clId="Web-{8FBBD0C7-C576-2A23-8953-AD70C369710C}" dt="2025-01-28T14:49:16.748" v="32"/>
      <pc:docMkLst>
        <pc:docMk/>
      </pc:docMkLst>
      <pc:sldChg chg="addSp delSp modSp">
        <pc:chgData name="Wesley Glauben" userId="S::glwe1011@hs-karlsruhe.de::10497e73-4d50-4b51-949d-d8a809041288" providerId="AD" clId="Web-{8FBBD0C7-C576-2A23-8953-AD70C369710C}" dt="2025-01-28T14:49:16.748" v="32"/>
        <pc:sldMkLst>
          <pc:docMk/>
          <pc:sldMk cId="3998482263" sldId="287"/>
        </pc:sldMkLst>
      </pc:sldChg>
    </pc:docChg>
  </pc:docChgLst>
  <pc:docChgLst>
    <pc:chgData name="Christoph Schlindwein" userId="S::scch1086@h-ka.de::f1337ee6-aa18-40f1-8ca6-2b09211df828" providerId="AD" clId="Web-{CD3A9E3E-407D-9531-C215-C0C760C385C2}"/>
    <pc:docChg chg="modSld">
      <pc:chgData name="Christoph Schlindwein" userId="S::scch1086@h-ka.de::f1337ee6-aa18-40f1-8ca6-2b09211df828" providerId="AD" clId="Web-{CD3A9E3E-407D-9531-C215-C0C760C385C2}" dt="2024-11-12T11:05:05.805" v="10"/>
      <pc:docMkLst>
        <pc:docMk/>
      </pc:docMkLst>
      <pc:sldChg chg="addSp delSp modSp">
        <pc:chgData name="Christoph Schlindwein" userId="S::scch1086@h-ka.de::f1337ee6-aa18-40f1-8ca6-2b09211df828" providerId="AD" clId="Web-{CD3A9E3E-407D-9531-C215-C0C760C385C2}" dt="2024-11-12T11:05:05.805" v="10"/>
        <pc:sldMkLst>
          <pc:docMk/>
          <pc:sldMk cId="802655125" sldId="271"/>
        </pc:sldMkLst>
      </pc:sldChg>
    </pc:docChg>
  </pc:docChgLst>
  <pc:docChgLst>
    <pc:chgData name="Moritz Scheckenbach" userId="d6f14174-d400-46e3-94b6-9302ab7f5fb3" providerId="ADAL" clId="{BA041DFF-861B-429B-AC81-F5AB227BA0B8}"/>
    <pc:docChg chg="undo custSel addSld delSld modSld sldOrd delMainMaster addSection delSection modSection">
      <pc:chgData name="Moritz Scheckenbach" userId="d6f14174-d400-46e3-94b6-9302ab7f5fb3" providerId="ADAL" clId="{BA041DFF-861B-429B-AC81-F5AB227BA0B8}" dt="2024-11-17T18:40:23.333" v="297" actId="1076"/>
      <pc:docMkLst>
        <pc:docMk/>
      </pc:docMkLst>
      <pc:sldChg chg="del">
        <pc:chgData name="Moritz Scheckenbach" userId="d6f14174-d400-46e3-94b6-9302ab7f5fb3" providerId="ADAL" clId="{BA041DFF-861B-429B-AC81-F5AB227BA0B8}" dt="2024-11-08T15:04:26.129" v="31" actId="47"/>
        <pc:sldMkLst>
          <pc:docMk/>
          <pc:sldMk cId="1672712617" sldId="262"/>
        </pc:sldMkLst>
      </pc:sldChg>
      <pc:sldChg chg="new">
        <pc:chgData name="Moritz Scheckenbach" userId="d6f14174-d400-46e3-94b6-9302ab7f5fb3" providerId="ADAL" clId="{BA041DFF-861B-429B-AC81-F5AB227BA0B8}" dt="2024-11-08T15:03:34.378" v="2" actId="680"/>
        <pc:sldMkLst>
          <pc:docMk/>
          <pc:sldMk cId="2199088680" sldId="263"/>
        </pc:sldMkLst>
      </pc:sldChg>
      <pc:sldChg chg="add del">
        <pc:chgData name="Moritz Scheckenbach" userId="d6f14174-d400-46e3-94b6-9302ab7f5fb3" providerId="ADAL" clId="{BA041DFF-861B-429B-AC81-F5AB227BA0B8}" dt="2024-11-08T15:04:26.129" v="31" actId="47"/>
        <pc:sldMkLst>
          <pc:docMk/>
          <pc:sldMk cId="3793443635" sldId="264"/>
        </pc:sldMkLst>
      </pc:sldChg>
      <pc:sldChg chg="add del">
        <pc:chgData name="Moritz Scheckenbach" userId="d6f14174-d400-46e3-94b6-9302ab7f5fb3" providerId="ADAL" clId="{BA041DFF-861B-429B-AC81-F5AB227BA0B8}" dt="2024-11-08T15:06:21.995" v="48" actId="47"/>
        <pc:sldMkLst>
          <pc:docMk/>
          <pc:sldMk cId="3092025594" sldId="265"/>
        </pc:sldMkLst>
      </pc:sldChg>
      <pc:sldChg chg="add del">
        <pc:chgData name="Moritz Scheckenbach" userId="d6f14174-d400-46e3-94b6-9302ab7f5fb3" providerId="ADAL" clId="{BA041DFF-861B-429B-AC81-F5AB227BA0B8}" dt="2024-11-08T15:06:26.745" v="50" actId="47"/>
        <pc:sldMkLst>
          <pc:docMk/>
          <pc:sldMk cId="1023102599" sldId="266"/>
        </pc:sldMkLst>
      </pc:sldChg>
      <pc:sldChg chg="add del">
        <pc:chgData name="Moritz Scheckenbach" userId="d6f14174-d400-46e3-94b6-9302ab7f5fb3" providerId="ADAL" clId="{BA041DFF-861B-429B-AC81-F5AB227BA0B8}" dt="2024-11-08T15:05:49.612" v="42" actId="47"/>
        <pc:sldMkLst>
          <pc:docMk/>
          <pc:sldMk cId="1767641872" sldId="267"/>
        </pc:sldMkLst>
      </pc:sldChg>
      <pc:sldChg chg="add del">
        <pc:chgData name="Moritz Scheckenbach" userId="d6f14174-d400-46e3-94b6-9302ab7f5fb3" providerId="ADAL" clId="{BA041DFF-861B-429B-AC81-F5AB227BA0B8}" dt="2024-11-08T15:05:56.329" v="43" actId="47"/>
        <pc:sldMkLst>
          <pc:docMk/>
          <pc:sldMk cId="2670191527" sldId="268"/>
        </pc:sldMkLst>
      </pc:sldChg>
      <pc:sldChg chg="modSp new mod">
        <pc:chgData name="Moritz Scheckenbach" userId="d6f14174-d400-46e3-94b6-9302ab7f5fb3" providerId="ADAL" clId="{BA041DFF-861B-429B-AC81-F5AB227BA0B8}" dt="2024-11-08T15:07:21.714" v="64" actId="20577"/>
        <pc:sldMkLst>
          <pc:docMk/>
          <pc:sldMk cId="4040264707" sldId="269"/>
        </pc:sldMkLst>
      </pc:sldChg>
      <pc:sldChg chg="add del">
        <pc:chgData name="Moritz Scheckenbach" userId="d6f14174-d400-46e3-94b6-9302ab7f5fb3" providerId="ADAL" clId="{BA041DFF-861B-429B-AC81-F5AB227BA0B8}" dt="2024-11-08T15:06:08.329" v="45" actId="47"/>
        <pc:sldMkLst>
          <pc:docMk/>
          <pc:sldMk cId="69461058" sldId="270"/>
        </pc:sldMkLst>
      </pc:sldChg>
      <pc:sldChg chg="new">
        <pc:chgData name="Moritz Scheckenbach" userId="d6f14174-d400-46e3-94b6-9302ab7f5fb3" providerId="ADAL" clId="{BA041DFF-861B-429B-AC81-F5AB227BA0B8}" dt="2024-11-08T15:06:13.745" v="47" actId="680"/>
        <pc:sldMkLst>
          <pc:docMk/>
          <pc:sldMk cId="2216955026" sldId="270"/>
        </pc:sldMkLst>
      </pc:sldChg>
      <pc:sldChg chg="add del">
        <pc:chgData name="Moritz Scheckenbach" userId="d6f14174-d400-46e3-94b6-9302ab7f5fb3" providerId="ADAL" clId="{BA041DFF-861B-429B-AC81-F5AB227BA0B8}" dt="2024-11-08T15:06:09.130" v="46" actId="47"/>
        <pc:sldMkLst>
          <pc:docMk/>
          <pc:sldMk cId="363380566" sldId="271"/>
        </pc:sldMkLst>
      </pc:sldChg>
      <pc:sldChg chg="new">
        <pc:chgData name="Moritz Scheckenbach" userId="d6f14174-d400-46e3-94b6-9302ab7f5fb3" providerId="ADAL" clId="{BA041DFF-861B-429B-AC81-F5AB227BA0B8}" dt="2024-11-08T15:06:24.646" v="49" actId="680"/>
        <pc:sldMkLst>
          <pc:docMk/>
          <pc:sldMk cId="802655125" sldId="271"/>
        </pc:sldMkLst>
      </pc:sldChg>
      <pc:sldChg chg="new">
        <pc:chgData name="Moritz Scheckenbach" userId="d6f14174-d400-46e3-94b6-9302ab7f5fb3" providerId="ADAL" clId="{BA041DFF-861B-429B-AC81-F5AB227BA0B8}" dt="2024-11-08T15:06:29.346" v="51" actId="680"/>
        <pc:sldMkLst>
          <pc:docMk/>
          <pc:sldMk cId="2964046060" sldId="272"/>
        </pc:sldMkLst>
      </pc:sldChg>
      <pc:sldChg chg="new del">
        <pc:chgData name="Moritz Scheckenbach" userId="d6f14174-d400-46e3-94b6-9302ab7f5fb3" providerId="ADAL" clId="{BA041DFF-861B-429B-AC81-F5AB227BA0B8}" dt="2024-11-08T15:07:08.129" v="53" actId="47"/>
        <pc:sldMkLst>
          <pc:docMk/>
          <pc:sldMk cId="48146831" sldId="273"/>
        </pc:sldMkLst>
      </pc:sldChg>
      <pc:sldChg chg="modSp mod">
        <pc:chgData name="Moritz Scheckenbach" userId="d6f14174-d400-46e3-94b6-9302ab7f5fb3" providerId="ADAL" clId="{BA041DFF-861B-429B-AC81-F5AB227BA0B8}" dt="2024-11-17T18:30:20.565" v="197" actId="14100"/>
        <pc:sldMkLst>
          <pc:docMk/>
          <pc:sldMk cId="2683233658" sldId="274"/>
        </pc:sldMkLst>
      </pc:sldChg>
      <pc:sldChg chg="addSp delSp modSp add mod">
        <pc:chgData name="Moritz Scheckenbach" userId="d6f14174-d400-46e3-94b6-9302ab7f5fb3" providerId="ADAL" clId="{BA041DFF-861B-429B-AC81-F5AB227BA0B8}" dt="2024-11-17T18:35:44.076" v="226" actId="1076"/>
        <pc:sldMkLst>
          <pc:docMk/>
          <pc:sldMk cId="649349643" sldId="275"/>
        </pc:sldMkLst>
      </pc:sldChg>
      <pc:sldChg chg="addSp delSp modSp add mod">
        <pc:chgData name="Moritz Scheckenbach" userId="d6f14174-d400-46e3-94b6-9302ab7f5fb3" providerId="ADAL" clId="{BA041DFF-861B-429B-AC81-F5AB227BA0B8}" dt="2024-11-17T18:40:23.333" v="297" actId="1076"/>
        <pc:sldMkLst>
          <pc:docMk/>
          <pc:sldMk cId="2535226886" sldId="276"/>
        </pc:sldMkLst>
      </pc:sldChg>
      <pc:sldChg chg="addSp delSp modSp add mod ord">
        <pc:chgData name="Moritz Scheckenbach" userId="d6f14174-d400-46e3-94b6-9302ab7f5fb3" providerId="ADAL" clId="{BA041DFF-861B-429B-AC81-F5AB227BA0B8}" dt="2024-11-17T18:39:00.854" v="271" actId="404"/>
        <pc:sldMkLst>
          <pc:docMk/>
          <pc:sldMk cId="1306025294" sldId="277"/>
        </pc:sldMkLst>
      </pc:sldChg>
      <pc:sldChg chg="addSp delSp modSp add mod ord">
        <pc:chgData name="Moritz Scheckenbach" userId="d6f14174-d400-46e3-94b6-9302ab7f5fb3" providerId="ADAL" clId="{BA041DFF-861B-429B-AC81-F5AB227BA0B8}" dt="2024-11-17T18:39:57.785" v="287" actId="1076"/>
        <pc:sldMkLst>
          <pc:docMk/>
          <pc:sldMk cId="303832611" sldId="278"/>
        </pc:sldMkLst>
      </pc:sldChg>
      <pc:sldChg chg="add del ord">
        <pc:chgData name="Moritz Scheckenbach" userId="d6f14174-d400-46e3-94b6-9302ab7f5fb3" providerId="ADAL" clId="{BA041DFF-861B-429B-AC81-F5AB227BA0B8}" dt="2024-11-17T18:37:34.327" v="258" actId="47"/>
        <pc:sldMkLst>
          <pc:docMk/>
          <pc:sldMk cId="3932126143" sldId="278"/>
        </pc:sldMkLst>
      </pc:sldChg>
      <pc:sldMasterChg chg="del delSldLayout">
        <pc:chgData name="Moritz Scheckenbach" userId="d6f14174-d400-46e3-94b6-9302ab7f5fb3" providerId="ADAL" clId="{BA041DFF-861B-429B-AC81-F5AB227BA0B8}" dt="2024-11-08T15:03:43.378" v="6"/>
        <pc:sldMasterMkLst>
          <pc:docMk/>
          <pc:sldMasterMk cId="574198965" sldId="2147483680"/>
        </pc:sldMasterMkLst>
        <pc:sldLayoutChg chg="del">
          <pc:chgData name="Moritz Scheckenbach" userId="d6f14174-d400-46e3-94b6-9302ab7f5fb3" providerId="ADAL" clId="{BA041DFF-861B-429B-AC81-F5AB227BA0B8}" dt="2024-11-08T15:03:43.378" v="6"/>
          <pc:sldLayoutMkLst>
            <pc:docMk/>
            <pc:sldMasterMk cId="574198965" sldId="2147483680"/>
            <pc:sldLayoutMk cId="3814169499" sldId="214748367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6"/>
          <pc:sldLayoutMkLst>
            <pc:docMk/>
            <pc:sldMasterMk cId="574198965" sldId="2147483680"/>
            <pc:sldLayoutMk cId="1448100280" sldId="2147483703"/>
          </pc:sldLayoutMkLst>
        </pc:sldLayoutChg>
      </pc:sldMasterChg>
      <pc:sldMasterChg chg="delSldLayout">
        <pc:chgData name="Moritz Scheckenbach" userId="d6f14174-d400-46e3-94b6-9302ab7f5fb3" providerId="ADAL" clId="{BA041DFF-861B-429B-AC81-F5AB227BA0B8}" dt="2024-11-08T15:06:26.745" v="50" actId="47"/>
        <pc:sldMasterMkLst>
          <pc:docMk/>
          <pc:sldMasterMk cId="99290151" sldId="2147483719"/>
        </pc:sldMasterMkLst>
        <pc:sldLayoutChg chg="del">
          <pc:chgData name="Moritz Scheckenbach" userId="d6f14174-d400-46e3-94b6-9302ab7f5fb3" providerId="ADAL" clId="{BA041DFF-861B-429B-AC81-F5AB227BA0B8}" dt="2024-11-08T15:06:26.745" v="50" actId="47"/>
          <pc:sldLayoutMkLst>
            <pc:docMk/>
            <pc:sldMasterMk cId="99290151" sldId="2147483719"/>
            <pc:sldLayoutMk cId="955852758" sldId="2147483873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78" v="7"/>
        <pc:sldMasterMkLst>
          <pc:docMk/>
          <pc:sldMasterMk cId="1303621642" sldId="2147483738"/>
        </pc:sldMasterMkLst>
        <pc:sldLayoutChg chg="del">
          <pc:chgData name="Moritz Scheckenbach" userId="d6f14174-d400-46e3-94b6-9302ab7f5fb3" providerId="ADAL" clId="{BA041DFF-861B-429B-AC81-F5AB227BA0B8}" dt="2024-11-08T15:03:43.378" v="7"/>
          <pc:sldLayoutMkLst>
            <pc:docMk/>
            <pc:sldMasterMk cId="1303621642" sldId="2147483738"/>
            <pc:sldLayoutMk cId="2354237599" sldId="214748373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7"/>
          <pc:sldLayoutMkLst>
            <pc:docMk/>
            <pc:sldMasterMk cId="1303621642" sldId="2147483738"/>
            <pc:sldLayoutMk cId="1514750944" sldId="2147483740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7"/>
          <pc:sldLayoutMkLst>
            <pc:docMk/>
            <pc:sldMasterMk cId="1303621642" sldId="2147483738"/>
            <pc:sldLayoutMk cId="3824952288" sldId="2147483866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78" v="8"/>
        <pc:sldMasterMkLst>
          <pc:docMk/>
          <pc:sldMasterMk cId="364734552" sldId="2147483741"/>
        </pc:sldMasterMkLst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1085919268" sldId="214748374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2236185058" sldId="214748374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3520649745" sldId="214748374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34712151" sldId="214748374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4142345572" sldId="214748374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2162688527" sldId="2147483747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354058853" sldId="2147483748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2075358165" sldId="214748374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713681715" sldId="2147483750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820555018" sldId="2147483751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833146907" sldId="214748375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3404859972" sldId="214748375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1497017452" sldId="214748375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8"/>
          <pc:sldLayoutMkLst>
            <pc:docMk/>
            <pc:sldMasterMk cId="364734552" sldId="2147483741"/>
            <pc:sldLayoutMk cId="2506762532" sldId="2147483759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78" v="9"/>
        <pc:sldMasterMkLst>
          <pc:docMk/>
          <pc:sldMasterMk cId="984937230" sldId="2147483755"/>
        </pc:sldMasterMkLst>
        <pc:sldLayoutChg chg="del">
          <pc:chgData name="Moritz Scheckenbach" userId="d6f14174-d400-46e3-94b6-9302ab7f5fb3" providerId="ADAL" clId="{BA041DFF-861B-429B-AC81-F5AB227BA0B8}" dt="2024-11-08T15:03:43.378" v="9"/>
          <pc:sldLayoutMkLst>
            <pc:docMk/>
            <pc:sldMasterMk cId="984937230" sldId="2147483755"/>
            <pc:sldLayoutMk cId="2549141952" sldId="214748375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9"/>
          <pc:sldLayoutMkLst>
            <pc:docMk/>
            <pc:sldMasterMk cId="984937230" sldId="2147483755"/>
            <pc:sldLayoutMk cId="26738436" sldId="2147483757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78" v="10"/>
        <pc:sldMasterMkLst>
          <pc:docMk/>
          <pc:sldMasterMk cId="2828706079" sldId="2147483760"/>
        </pc:sldMasterMkLst>
        <pc:sldLayoutChg chg="del">
          <pc:chgData name="Moritz Scheckenbach" userId="d6f14174-d400-46e3-94b6-9302ab7f5fb3" providerId="ADAL" clId="{BA041DFF-861B-429B-AC81-F5AB227BA0B8}" dt="2024-11-08T15:03:43.378" v="10"/>
          <pc:sldLayoutMkLst>
            <pc:docMk/>
            <pc:sldMasterMk cId="2828706079" sldId="2147483760"/>
            <pc:sldLayoutMk cId="2905514788" sldId="2147483761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0"/>
          <pc:sldLayoutMkLst>
            <pc:docMk/>
            <pc:sldMasterMk cId="2828706079" sldId="2147483760"/>
            <pc:sldLayoutMk cId="3873406727" sldId="214748376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0"/>
          <pc:sldLayoutMkLst>
            <pc:docMk/>
            <pc:sldMasterMk cId="2828706079" sldId="2147483760"/>
            <pc:sldLayoutMk cId="1332947299" sldId="2147483867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78" v="11"/>
        <pc:sldMasterMkLst>
          <pc:docMk/>
          <pc:sldMasterMk cId="2482180031" sldId="2147483763"/>
        </pc:sldMasterMkLst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2569545333" sldId="214748376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2267721535" sldId="214748376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3258824648" sldId="214748376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3459157323" sldId="2147483767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2561992436" sldId="2147483768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451272088" sldId="214748376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2020294754" sldId="2147483770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3115118603" sldId="2147483771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1776776640" sldId="214748377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401355456" sldId="214748377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1848421650" sldId="214748377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3631102528" sldId="214748377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3237688849" sldId="214748377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1"/>
          <pc:sldLayoutMkLst>
            <pc:docMk/>
            <pc:sldMasterMk cId="2482180031" sldId="2147483763"/>
            <pc:sldLayoutMk cId="1026595369" sldId="2147483777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78" v="12"/>
        <pc:sldMasterMkLst>
          <pc:docMk/>
          <pc:sldMasterMk cId="2889194773" sldId="2147483778"/>
        </pc:sldMasterMkLst>
        <pc:sldLayoutChg chg="del">
          <pc:chgData name="Moritz Scheckenbach" userId="d6f14174-d400-46e3-94b6-9302ab7f5fb3" providerId="ADAL" clId="{BA041DFF-861B-429B-AC81-F5AB227BA0B8}" dt="2024-11-08T15:03:43.378" v="12"/>
          <pc:sldLayoutMkLst>
            <pc:docMk/>
            <pc:sldMasterMk cId="2889194773" sldId="2147483778"/>
            <pc:sldLayoutMk cId="3729767998" sldId="214748377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2"/>
          <pc:sldLayoutMkLst>
            <pc:docMk/>
            <pc:sldMasterMk cId="2889194773" sldId="2147483778"/>
            <pc:sldLayoutMk cId="1968264782" sldId="2147483780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78" v="13"/>
        <pc:sldMasterMkLst>
          <pc:docMk/>
          <pc:sldMasterMk cId="171067611" sldId="2147483781"/>
        </pc:sldMasterMkLst>
        <pc:sldLayoutChg chg="del">
          <pc:chgData name="Moritz Scheckenbach" userId="d6f14174-d400-46e3-94b6-9302ab7f5fb3" providerId="ADAL" clId="{BA041DFF-861B-429B-AC81-F5AB227BA0B8}" dt="2024-11-08T15:03:43.378" v="13"/>
          <pc:sldLayoutMkLst>
            <pc:docMk/>
            <pc:sldMasterMk cId="171067611" sldId="2147483781"/>
            <pc:sldLayoutMk cId="1388990801" sldId="214748378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3"/>
          <pc:sldLayoutMkLst>
            <pc:docMk/>
            <pc:sldMasterMk cId="171067611" sldId="2147483781"/>
            <pc:sldLayoutMk cId="1518379754" sldId="214748378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3"/>
          <pc:sldLayoutMkLst>
            <pc:docMk/>
            <pc:sldMasterMk cId="171067611" sldId="2147483781"/>
            <pc:sldLayoutMk cId="2392029723" sldId="2147483868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78" v="14"/>
        <pc:sldMasterMkLst>
          <pc:docMk/>
          <pc:sldMasterMk cId="2011760761" sldId="2147483784"/>
        </pc:sldMasterMkLst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2803915467" sldId="214748378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1399602741" sldId="214748378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3327044466" sldId="2147483787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605648685" sldId="2147483788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1608014328" sldId="214748378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967648439" sldId="2147483790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2687889942" sldId="2147483791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170800214" sldId="214748379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1657085949" sldId="214748379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3400937035" sldId="214748379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4209852141" sldId="214748379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3120533145" sldId="214748379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2015871874" sldId="2147483797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78" v="14"/>
          <pc:sldLayoutMkLst>
            <pc:docMk/>
            <pc:sldMasterMk cId="2011760761" sldId="2147483784"/>
            <pc:sldLayoutMk cId="3719632544" sldId="2147483798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4" v="15"/>
        <pc:sldMasterMkLst>
          <pc:docMk/>
          <pc:sldMasterMk cId="2567949369" sldId="2147483799"/>
        </pc:sldMasterMkLst>
        <pc:sldLayoutChg chg="del">
          <pc:chgData name="Moritz Scheckenbach" userId="d6f14174-d400-46e3-94b6-9302ab7f5fb3" providerId="ADAL" clId="{BA041DFF-861B-429B-AC81-F5AB227BA0B8}" dt="2024-11-08T15:03:43.394" v="15"/>
          <pc:sldLayoutMkLst>
            <pc:docMk/>
            <pc:sldMasterMk cId="2567949369" sldId="2147483799"/>
            <pc:sldLayoutMk cId="1310407226" sldId="2147483800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4" v="15"/>
          <pc:sldLayoutMkLst>
            <pc:docMk/>
            <pc:sldMasterMk cId="2567949369" sldId="2147483799"/>
            <pc:sldLayoutMk cId="3642192678" sldId="2147483801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5" v="16"/>
        <pc:sldMasterMkLst>
          <pc:docMk/>
          <pc:sldMasterMk cId="3751038887" sldId="2147483802"/>
        </pc:sldMasterMkLst>
        <pc:sldLayoutChg chg="del">
          <pc:chgData name="Moritz Scheckenbach" userId="d6f14174-d400-46e3-94b6-9302ab7f5fb3" providerId="ADAL" clId="{BA041DFF-861B-429B-AC81-F5AB227BA0B8}" dt="2024-11-08T15:03:43.395" v="16"/>
          <pc:sldLayoutMkLst>
            <pc:docMk/>
            <pc:sldMasterMk cId="3751038887" sldId="2147483802"/>
            <pc:sldLayoutMk cId="763754122" sldId="214748380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6"/>
          <pc:sldLayoutMkLst>
            <pc:docMk/>
            <pc:sldMasterMk cId="3751038887" sldId="2147483802"/>
            <pc:sldLayoutMk cId="2098570003" sldId="214748380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6"/>
          <pc:sldLayoutMkLst>
            <pc:docMk/>
            <pc:sldMasterMk cId="3751038887" sldId="2147483802"/>
            <pc:sldLayoutMk cId="3532337076" sldId="2147483869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5" v="17"/>
        <pc:sldMasterMkLst>
          <pc:docMk/>
          <pc:sldMasterMk cId="2960678744" sldId="2147483805"/>
        </pc:sldMasterMkLst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552987465" sldId="214748380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2594740310" sldId="2147483807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2576503783" sldId="2147483808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949326694" sldId="214748380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1215552692" sldId="2147483810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1978305939" sldId="2147483811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3808548548" sldId="214748381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1461488560" sldId="214748381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693704476" sldId="214748381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394566803" sldId="214748381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2300843241" sldId="214748381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3225249223" sldId="2147483817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3956713362" sldId="2147483818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7"/>
          <pc:sldLayoutMkLst>
            <pc:docMk/>
            <pc:sldMasterMk cId="2960678744" sldId="2147483805"/>
            <pc:sldLayoutMk cId="1294181550" sldId="2147483819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5" v="18"/>
        <pc:sldMasterMkLst>
          <pc:docMk/>
          <pc:sldMasterMk cId="3677718342" sldId="2147483820"/>
        </pc:sldMasterMkLst>
        <pc:sldLayoutChg chg="del">
          <pc:chgData name="Moritz Scheckenbach" userId="d6f14174-d400-46e3-94b6-9302ab7f5fb3" providerId="ADAL" clId="{BA041DFF-861B-429B-AC81-F5AB227BA0B8}" dt="2024-11-08T15:03:43.395" v="18"/>
          <pc:sldLayoutMkLst>
            <pc:docMk/>
            <pc:sldMasterMk cId="3677718342" sldId="2147483820"/>
            <pc:sldLayoutMk cId="1911951358" sldId="2147483821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8"/>
          <pc:sldLayoutMkLst>
            <pc:docMk/>
            <pc:sldMasterMk cId="3677718342" sldId="2147483820"/>
            <pc:sldLayoutMk cId="4151581860" sldId="2147483822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5" v="19"/>
        <pc:sldMasterMkLst>
          <pc:docMk/>
          <pc:sldMasterMk cId="921850606" sldId="2147483823"/>
        </pc:sldMasterMkLst>
        <pc:sldLayoutChg chg="del">
          <pc:chgData name="Moritz Scheckenbach" userId="d6f14174-d400-46e3-94b6-9302ab7f5fb3" providerId="ADAL" clId="{BA041DFF-861B-429B-AC81-F5AB227BA0B8}" dt="2024-11-08T15:03:43.395" v="19"/>
          <pc:sldLayoutMkLst>
            <pc:docMk/>
            <pc:sldMasterMk cId="921850606" sldId="2147483823"/>
            <pc:sldLayoutMk cId="1401137780" sldId="214748382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9"/>
          <pc:sldLayoutMkLst>
            <pc:docMk/>
            <pc:sldMasterMk cId="921850606" sldId="2147483823"/>
            <pc:sldLayoutMk cId="2257337023" sldId="214748382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19"/>
          <pc:sldLayoutMkLst>
            <pc:docMk/>
            <pc:sldMasterMk cId="921850606" sldId="2147483823"/>
            <pc:sldLayoutMk cId="656871068" sldId="2147483870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5" v="20"/>
        <pc:sldMasterMkLst>
          <pc:docMk/>
          <pc:sldMasterMk cId="2534388412" sldId="2147483826"/>
        </pc:sldMasterMkLst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1593054334" sldId="2147483827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1470982144" sldId="2147483828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1547547267" sldId="214748382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3120061420" sldId="2147483830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3779162260" sldId="2147483831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2512498250" sldId="214748383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3449698238" sldId="214748383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1087756823" sldId="214748383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1421266352" sldId="214748383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3505848889" sldId="214748383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3710503795" sldId="2147483837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2306951066" sldId="2147483838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3503823666" sldId="214748383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0"/>
          <pc:sldLayoutMkLst>
            <pc:docMk/>
            <pc:sldMasterMk cId="2534388412" sldId="2147483826"/>
            <pc:sldLayoutMk cId="2574526683" sldId="2147483840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5" v="21"/>
        <pc:sldMasterMkLst>
          <pc:docMk/>
          <pc:sldMasterMk cId="7283717" sldId="2147483841"/>
        </pc:sldMasterMkLst>
        <pc:sldLayoutChg chg="del">
          <pc:chgData name="Moritz Scheckenbach" userId="d6f14174-d400-46e3-94b6-9302ab7f5fb3" providerId="ADAL" clId="{BA041DFF-861B-429B-AC81-F5AB227BA0B8}" dt="2024-11-08T15:03:43.395" v="21"/>
          <pc:sldLayoutMkLst>
            <pc:docMk/>
            <pc:sldMasterMk cId="7283717" sldId="2147483841"/>
            <pc:sldLayoutMk cId="2790810357" sldId="214748384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1"/>
          <pc:sldLayoutMkLst>
            <pc:docMk/>
            <pc:sldMasterMk cId="7283717" sldId="2147483841"/>
            <pc:sldLayoutMk cId="3637167419" sldId="2147483843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5" v="22"/>
        <pc:sldMasterMkLst>
          <pc:docMk/>
          <pc:sldMasterMk cId="2466565630" sldId="2147483844"/>
        </pc:sldMasterMkLst>
        <pc:sldLayoutChg chg="del">
          <pc:chgData name="Moritz Scheckenbach" userId="d6f14174-d400-46e3-94b6-9302ab7f5fb3" providerId="ADAL" clId="{BA041DFF-861B-429B-AC81-F5AB227BA0B8}" dt="2024-11-08T15:03:43.395" v="22"/>
          <pc:sldLayoutMkLst>
            <pc:docMk/>
            <pc:sldMasterMk cId="2466565630" sldId="2147483844"/>
            <pc:sldLayoutMk cId="1560097406" sldId="214748384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2"/>
          <pc:sldLayoutMkLst>
            <pc:docMk/>
            <pc:sldMasterMk cId="2466565630" sldId="2147483844"/>
            <pc:sldLayoutMk cId="2166796004" sldId="214748384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2"/>
          <pc:sldLayoutMkLst>
            <pc:docMk/>
            <pc:sldMasterMk cId="2466565630" sldId="2147483844"/>
            <pc:sldLayoutMk cId="415037482" sldId="2147483871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5" v="23"/>
        <pc:sldMasterMkLst>
          <pc:docMk/>
          <pc:sldMasterMk cId="389490762" sldId="2147483847"/>
        </pc:sldMasterMkLst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2100014735" sldId="2147483848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2956949100" sldId="214748384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2386488158" sldId="2147483850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772899709" sldId="2147483851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536425532" sldId="2147483852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2281751084" sldId="214748385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2703230034" sldId="2147483854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1397967381" sldId="2147483855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3472766183" sldId="2147483856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3746854153" sldId="2147483857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772927914" sldId="2147483858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2479578527" sldId="2147483859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2500168183" sldId="2147483860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3"/>
          <pc:sldLayoutMkLst>
            <pc:docMk/>
            <pc:sldMasterMk cId="389490762" sldId="2147483847"/>
            <pc:sldLayoutMk cId="3577460562" sldId="2147483861"/>
          </pc:sldLayoutMkLst>
        </pc:sldLayoutChg>
      </pc:sldMasterChg>
      <pc:sldMasterChg chg="del delSldLayout">
        <pc:chgData name="Moritz Scheckenbach" userId="d6f14174-d400-46e3-94b6-9302ab7f5fb3" providerId="ADAL" clId="{BA041DFF-861B-429B-AC81-F5AB227BA0B8}" dt="2024-11-08T15:03:43.395" v="24"/>
        <pc:sldMasterMkLst>
          <pc:docMk/>
          <pc:sldMasterMk cId="2094436395" sldId="2147483862"/>
        </pc:sldMasterMkLst>
        <pc:sldLayoutChg chg="del">
          <pc:chgData name="Moritz Scheckenbach" userId="d6f14174-d400-46e3-94b6-9302ab7f5fb3" providerId="ADAL" clId="{BA041DFF-861B-429B-AC81-F5AB227BA0B8}" dt="2024-11-08T15:03:43.395" v="24"/>
          <pc:sldLayoutMkLst>
            <pc:docMk/>
            <pc:sldMasterMk cId="2094436395" sldId="2147483862"/>
            <pc:sldLayoutMk cId="1150593319" sldId="2147483863"/>
          </pc:sldLayoutMkLst>
        </pc:sldLayoutChg>
        <pc:sldLayoutChg chg="del">
          <pc:chgData name="Moritz Scheckenbach" userId="d6f14174-d400-46e3-94b6-9302ab7f5fb3" providerId="ADAL" clId="{BA041DFF-861B-429B-AC81-F5AB227BA0B8}" dt="2024-11-08T15:03:43.395" v="24"/>
          <pc:sldLayoutMkLst>
            <pc:docMk/>
            <pc:sldMasterMk cId="2094436395" sldId="2147483862"/>
            <pc:sldLayoutMk cId="2406140908" sldId="2147483864"/>
          </pc:sldLayoutMkLst>
        </pc:sldLayoutChg>
      </pc:sldMasterChg>
    </pc:docChg>
  </pc:docChgLst>
  <pc:docChgLst>
    <pc:chgData name="Janik Marten" userId="S::maja1029@h-ka.de::8d731a08-0cae-42f9-9d09-3ff9f9ad92a5" providerId="AD" clId="Web-{9C5BE86E-540F-4068-0289-5A540D70BD61}"/>
    <pc:docChg chg="addSld delSld modSld sldOrd addSection delSection modSection">
      <pc:chgData name="Janik Marten" userId="S::maja1029@h-ka.de::8d731a08-0cae-42f9-9d09-3ff9f9ad92a5" providerId="AD" clId="Web-{9C5BE86E-540F-4068-0289-5A540D70BD61}" dt="2025-01-28T14:22:35.828" v="71" actId="20577"/>
      <pc:docMkLst>
        <pc:docMk/>
      </pc:docMkLst>
      <pc:sldChg chg="modSp">
        <pc:chgData name="Janik Marten" userId="S::maja1029@h-ka.de::8d731a08-0cae-42f9-9d09-3ff9f9ad92a5" providerId="AD" clId="Web-{9C5BE86E-540F-4068-0289-5A540D70BD61}" dt="2025-01-28T14:14:38.787" v="43" actId="20577"/>
        <pc:sldMkLst>
          <pc:docMk/>
          <pc:sldMk cId="1288118520" sldId="257"/>
        </pc:sldMkLst>
        <pc:spChg chg="mod">
          <ac:chgData name="Janik Marten" userId="S::maja1029@h-ka.de::8d731a08-0cae-42f9-9d09-3ff9f9ad92a5" providerId="AD" clId="Web-{9C5BE86E-540F-4068-0289-5A540D70BD61}" dt="2025-01-28T14:13:28.255" v="19" actId="20577"/>
          <ac:spMkLst>
            <pc:docMk/>
            <pc:sldMk cId="1288118520" sldId="257"/>
            <ac:spMk id="2" creationId="{233E27DC-B1E4-7808-8F31-57910201F4B7}"/>
          </ac:spMkLst>
        </pc:spChg>
        <pc:spChg chg="mod">
          <ac:chgData name="Janik Marten" userId="S::maja1029@h-ka.de::8d731a08-0cae-42f9-9d09-3ff9f9ad92a5" providerId="AD" clId="Web-{9C5BE86E-540F-4068-0289-5A540D70BD61}" dt="2025-01-28T14:14:38.787" v="43" actId="20577"/>
          <ac:spMkLst>
            <pc:docMk/>
            <pc:sldMk cId="1288118520" sldId="257"/>
            <ac:spMk id="4" creationId="{4EDF93C5-1D24-6134-8C3C-3998C492C09E}"/>
          </ac:spMkLst>
        </pc:spChg>
      </pc:sldChg>
      <pc:sldChg chg="add del ord">
        <pc:chgData name="Janik Marten" userId="S::maja1029@h-ka.de::8d731a08-0cae-42f9-9d09-3ff9f9ad92a5" providerId="AD" clId="Web-{9C5BE86E-540F-4068-0289-5A540D70BD61}" dt="2025-01-28T14:19:22.886" v="53"/>
        <pc:sldMkLst>
          <pc:docMk/>
          <pc:sldMk cId="3343430565" sldId="281"/>
        </pc:sldMkLst>
      </pc:sldChg>
      <pc:sldChg chg="addSp delSp modSp">
        <pc:chgData name="Janik Marten" userId="S::maja1029@h-ka.de::8d731a08-0cae-42f9-9d09-3ff9f9ad92a5" providerId="AD" clId="Web-{9C5BE86E-540F-4068-0289-5A540D70BD61}" dt="2025-01-28T14:22:35.828" v="71" actId="20577"/>
        <pc:sldMkLst>
          <pc:docMk/>
          <pc:sldMk cId="607948063" sldId="282"/>
        </pc:sldMkLst>
        <pc:spChg chg="add mod">
          <ac:chgData name="Janik Marten" userId="S::maja1029@h-ka.de::8d731a08-0cae-42f9-9d09-3ff9f9ad92a5" providerId="AD" clId="Web-{9C5BE86E-540F-4068-0289-5A540D70BD61}" dt="2025-01-28T14:22:35.828" v="71" actId="20577"/>
          <ac:spMkLst>
            <pc:docMk/>
            <pc:sldMk cId="607948063" sldId="282"/>
            <ac:spMk id="9" creationId="{2983A8F2-1053-CA29-105D-3A2A424F75C5}"/>
          </ac:spMkLst>
        </pc:spChg>
      </pc:sldChg>
      <pc:sldChg chg="add del">
        <pc:chgData name="Janik Marten" userId="S::maja1029@h-ka.de::8d731a08-0cae-42f9-9d09-3ff9f9ad92a5" providerId="AD" clId="Web-{9C5BE86E-540F-4068-0289-5A540D70BD61}" dt="2025-01-28T14:18:36.979" v="50"/>
        <pc:sldMkLst>
          <pc:docMk/>
          <pc:sldMk cId="2594522629" sldId="282"/>
        </pc:sldMkLst>
      </pc:sldChg>
      <pc:sldChg chg="new">
        <pc:chgData name="Janik Marten" userId="S::maja1029@h-ka.de::8d731a08-0cae-42f9-9d09-3ff9f9ad92a5" providerId="AD" clId="Web-{9C5BE86E-540F-4068-0289-5A540D70BD61}" dt="2025-01-28T14:19:39.809" v="55"/>
        <pc:sldMkLst>
          <pc:docMk/>
          <pc:sldMk cId="3237542713" sldId="284"/>
        </pc:sldMkLst>
      </pc:sldChg>
    </pc:docChg>
  </pc:docChgLst>
  <pc:docChgLst>
    <pc:chgData name="Janik Marten" userId="S::maja1029@h-ka.de::8d731a08-0cae-42f9-9d09-3ff9f9ad92a5" providerId="AD" clId="Web-{26DE3395-F7B1-9EEB-5B85-83DF9FEABDA7}"/>
    <pc:docChg chg="addSld modSld sldOrd modSection">
      <pc:chgData name="Janik Marten" userId="S::maja1029@h-ka.de::8d731a08-0cae-42f9-9d09-3ff9f9ad92a5" providerId="AD" clId="Web-{26DE3395-F7B1-9EEB-5B85-83DF9FEABDA7}" dt="2025-01-28T21:21:51.825" v="344" actId="14100"/>
      <pc:docMkLst>
        <pc:docMk/>
      </pc:docMkLst>
      <pc:sldChg chg="addSp delSp modSp ord">
        <pc:chgData name="Janik Marten" userId="S::maja1029@h-ka.de::8d731a08-0cae-42f9-9d09-3ff9f9ad92a5" providerId="AD" clId="Web-{26DE3395-F7B1-9EEB-5B85-83DF9FEABDA7}" dt="2025-01-28T21:21:51.825" v="344" actId="14100"/>
        <pc:sldMkLst>
          <pc:docMk/>
          <pc:sldMk cId="4124267178" sldId="286"/>
        </pc:sldMkLst>
        <pc:spChg chg="mod">
          <ac:chgData name="Janik Marten" userId="S::maja1029@h-ka.de::8d731a08-0cae-42f9-9d09-3ff9f9ad92a5" providerId="AD" clId="Web-{26DE3395-F7B1-9EEB-5B85-83DF9FEABDA7}" dt="2025-01-28T21:18:56.873" v="328" actId="20577"/>
          <ac:spMkLst>
            <pc:docMk/>
            <pc:sldMk cId="4124267178" sldId="286"/>
            <ac:spMk id="3" creationId="{5BBB54D7-8611-9E1B-3556-392F0DB037B0}"/>
          </ac:spMkLst>
        </pc:spChg>
        <pc:spChg chg="add mod topLvl">
          <ac:chgData name="Janik Marten" userId="S::maja1029@h-ka.de::8d731a08-0cae-42f9-9d09-3ff9f9ad92a5" providerId="AD" clId="Web-{26DE3395-F7B1-9EEB-5B85-83DF9FEABDA7}" dt="2025-01-28T21:21:51.825" v="344" actId="14100"/>
          <ac:spMkLst>
            <pc:docMk/>
            <pc:sldMk cId="4124267178" sldId="286"/>
            <ac:spMk id="11" creationId="{1DC87DB0-4B1C-668C-33C4-A8960922A6B0}"/>
          </ac:spMkLst>
        </pc:spChg>
        <pc:spChg chg="mod topLvl">
          <ac:chgData name="Janik Marten" userId="S::maja1029@h-ka.de::8d731a08-0cae-42f9-9d09-3ff9f9ad92a5" providerId="AD" clId="Web-{26DE3395-F7B1-9EEB-5B85-83DF9FEABDA7}" dt="2025-01-28T21:07:37.970" v="177"/>
          <ac:spMkLst>
            <pc:docMk/>
            <pc:sldMk cId="4124267178" sldId="286"/>
            <ac:spMk id="43" creationId="{BB59AF4B-8175-62A8-0B56-E8180A6C5EE1}"/>
          </ac:spMkLst>
        </pc:spChg>
        <pc:spChg chg="mod topLvl">
          <ac:chgData name="Janik Marten" userId="S::maja1029@h-ka.de::8d731a08-0cae-42f9-9d09-3ff9f9ad92a5" providerId="AD" clId="Web-{26DE3395-F7B1-9EEB-5B85-83DF9FEABDA7}" dt="2025-01-28T21:07:37.970" v="177"/>
          <ac:spMkLst>
            <pc:docMk/>
            <pc:sldMk cId="4124267178" sldId="286"/>
            <ac:spMk id="44" creationId="{2190846E-33EF-2669-7D62-D49E6344F2F5}"/>
          </ac:spMkLst>
        </pc:spChg>
        <pc:spChg chg="mod topLvl">
          <ac:chgData name="Janik Marten" userId="S::maja1029@h-ka.de::8d731a08-0cae-42f9-9d09-3ff9f9ad92a5" providerId="AD" clId="Web-{26DE3395-F7B1-9EEB-5B85-83DF9FEABDA7}" dt="2025-01-28T21:07:37.970" v="177"/>
          <ac:spMkLst>
            <pc:docMk/>
            <pc:sldMk cId="4124267178" sldId="286"/>
            <ac:spMk id="45" creationId="{A890E6E8-8461-8AF7-AA54-269FE8460A37}"/>
          </ac:spMkLst>
        </pc:spChg>
        <pc:spChg chg="mod topLvl">
          <ac:chgData name="Janik Marten" userId="S::maja1029@h-ka.de::8d731a08-0cae-42f9-9d09-3ff9f9ad92a5" providerId="AD" clId="Web-{26DE3395-F7B1-9EEB-5B85-83DF9FEABDA7}" dt="2025-01-28T21:07:37.970" v="177"/>
          <ac:spMkLst>
            <pc:docMk/>
            <pc:sldMk cId="4124267178" sldId="286"/>
            <ac:spMk id="46" creationId="{FA11BC84-B4E2-BA3D-E6F2-42D25522DC5B}"/>
          </ac:spMkLst>
        </pc:spChg>
        <pc:spChg chg="mod topLvl">
          <ac:chgData name="Janik Marten" userId="S::maja1029@h-ka.de::8d731a08-0cae-42f9-9d09-3ff9f9ad92a5" providerId="AD" clId="Web-{26DE3395-F7B1-9EEB-5B85-83DF9FEABDA7}" dt="2025-01-28T21:07:37.970" v="177"/>
          <ac:spMkLst>
            <pc:docMk/>
            <pc:sldMk cId="4124267178" sldId="286"/>
            <ac:spMk id="48" creationId="{F844D90D-C7FC-B1B1-667A-0CF17B22995D}"/>
          </ac:spMkLst>
        </pc:spChg>
        <pc:spChg chg="mod topLvl">
          <ac:chgData name="Janik Marten" userId="S::maja1029@h-ka.de::8d731a08-0cae-42f9-9d09-3ff9f9ad92a5" providerId="AD" clId="Web-{26DE3395-F7B1-9EEB-5B85-83DF9FEABDA7}" dt="2025-01-28T21:07:37.970" v="177"/>
          <ac:spMkLst>
            <pc:docMk/>
            <pc:sldMk cId="4124267178" sldId="286"/>
            <ac:spMk id="49" creationId="{82972EFB-6FA8-3760-ADAB-7088204A854A}"/>
          </ac:spMkLst>
        </pc:spChg>
        <pc:grpChg chg="add">
          <ac:chgData name="Janik Marten" userId="S::maja1029@h-ka.de::8d731a08-0cae-42f9-9d09-3ff9f9ad92a5" providerId="AD" clId="Web-{26DE3395-F7B1-9EEB-5B85-83DF9FEABDA7}" dt="2025-01-28T21:07:59.407" v="181"/>
          <ac:grpSpMkLst>
            <pc:docMk/>
            <pc:sldMk cId="4124267178" sldId="286"/>
            <ac:grpSpMk id="17" creationId="{07567768-E553-DE9E-CC3F-A891A7E4AF5C}"/>
          </ac:grpSpMkLst>
        </pc:grpChg>
        <pc:cxnChg chg="add mod">
          <ac:chgData name="Janik Marten" userId="S::maja1029@h-ka.de::8d731a08-0cae-42f9-9d09-3ff9f9ad92a5" providerId="AD" clId="Web-{26DE3395-F7B1-9EEB-5B85-83DF9FEABDA7}" dt="2025-01-28T21:04:16.940" v="153" actId="1076"/>
          <ac:cxnSpMkLst>
            <pc:docMk/>
            <pc:sldMk cId="4124267178" sldId="286"/>
            <ac:cxnSpMk id="2" creationId="{834D5160-D772-F732-1426-B4B08EB223F0}"/>
          </ac:cxnSpMkLst>
        </pc:cxnChg>
        <pc:cxnChg chg="add mod">
          <ac:chgData name="Janik Marten" userId="S::maja1029@h-ka.de::8d731a08-0cae-42f9-9d09-3ff9f9ad92a5" providerId="AD" clId="Web-{26DE3395-F7B1-9EEB-5B85-83DF9FEABDA7}" dt="2025-01-28T21:02:54.003" v="136" actId="14100"/>
          <ac:cxnSpMkLst>
            <pc:docMk/>
            <pc:sldMk cId="4124267178" sldId="286"/>
            <ac:cxnSpMk id="6" creationId="{0A197BA3-DC27-C987-4B90-C38A10754771}"/>
          </ac:cxnSpMkLst>
        </pc:cxnChg>
        <pc:cxnChg chg="add mod">
          <ac:chgData name="Janik Marten" userId="S::maja1029@h-ka.de::8d731a08-0cae-42f9-9d09-3ff9f9ad92a5" providerId="AD" clId="Web-{26DE3395-F7B1-9EEB-5B85-83DF9FEABDA7}" dt="2025-01-28T21:03:40.268" v="146" actId="1076"/>
          <ac:cxnSpMkLst>
            <pc:docMk/>
            <pc:sldMk cId="4124267178" sldId="286"/>
            <ac:cxnSpMk id="8" creationId="{5F9F4EC4-A1DE-A400-4F30-403431B637B7}"/>
          </ac:cxnSpMkLst>
        </pc:cxnChg>
        <pc:cxnChg chg="add mod">
          <ac:chgData name="Janik Marten" userId="S::maja1029@h-ka.de::8d731a08-0cae-42f9-9d09-3ff9f9ad92a5" providerId="AD" clId="Web-{26DE3395-F7B1-9EEB-5B85-83DF9FEABDA7}" dt="2025-01-28T21:03:43.252" v="147" actId="1076"/>
          <ac:cxnSpMkLst>
            <pc:docMk/>
            <pc:sldMk cId="4124267178" sldId="286"/>
            <ac:cxnSpMk id="9" creationId="{5AF84EB9-CE43-C0DD-B577-A8DDE44F4AF3}"/>
          </ac:cxnSpMkLst>
        </pc:cxnChg>
        <pc:cxnChg chg="add mod topLvl">
          <ac:chgData name="Janik Marten" userId="S::maja1029@h-ka.de::8d731a08-0cae-42f9-9d09-3ff9f9ad92a5" providerId="AD" clId="Web-{26DE3395-F7B1-9EEB-5B85-83DF9FEABDA7}" dt="2025-01-28T21:07:50.985" v="179" actId="1076"/>
          <ac:cxnSpMkLst>
            <pc:docMk/>
            <pc:sldMk cId="4124267178" sldId="286"/>
            <ac:cxnSpMk id="12" creationId="{8CBAD46B-C7FD-8517-25B8-1236CE07CCB8}"/>
          </ac:cxnSpMkLst>
        </pc:cxnChg>
        <pc:cxnChg chg="add mod">
          <ac:chgData name="Janik Marten" userId="S::maja1029@h-ka.de::8d731a08-0cae-42f9-9d09-3ff9f9ad92a5" providerId="AD" clId="Web-{26DE3395-F7B1-9EEB-5B85-83DF9FEABDA7}" dt="2025-01-28T21:07:53.939" v="180" actId="1076"/>
          <ac:cxnSpMkLst>
            <pc:docMk/>
            <pc:sldMk cId="4124267178" sldId="286"/>
            <ac:cxnSpMk id="13" creationId="{68F85370-DB8C-1271-E8C7-18E662B151A3}"/>
          </ac:cxnSpMkLst>
        </pc:cxnChg>
        <pc:cxnChg chg="add mod topLvl">
          <ac:chgData name="Janik Marten" userId="S::maja1029@h-ka.de::8d731a08-0cae-42f9-9d09-3ff9f9ad92a5" providerId="AD" clId="Web-{26DE3395-F7B1-9EEB-5B85-83DF9FEABDA7}" dt="2025-01-28T21:07:37.970" v="177"/>
          <ac:cxnSpMkLst>
            <pc:docMk/>
            <pc:sldMk cId="4124267178" sldId="286"/>
            <ac:cxnSpMk id="14" creationId="{12F40037-77EC-F880-34AD-38962588B273}"/>
          </ac:cxnSpMkLst>
        </pc:cxnChg>
        <pc:cxnChg chg="mod">
          <ac:chgData name="Janik Marten" userId="S::maja1029@h-ka.de::8d731a08-0cae-42f9-9d09-3ff9f9ad92a5" providerId="AD" clId="Web-{26DE3395-F7B1-9EEB-5B85-83DF9FEABDA7}" dt="2025-01-28T21:04:22.127" v="154" actId="1076"/>
          <ac:cxnSpMkLst>
            <pc:docMk/>
            <pc:sldMk cId="4124267178" sldId="286"/>
            <ac:cxnSpMk id="50" creationId="{8D50C2B3-F7C5-9B94-C8C0-5E1A2EF0D4D0}"/>
          </ac:cxnSpMkLst>
        </pc:cxnChg>
      </pc:sldChg>
      <pc:sldChg chg="modSp ord">
        <pc:chgData name="Janik Marten" userId="S::maja1029@h-ka.de::8d731a08-0cae-42f9-9d09-3ff9f9ad92a5" providerId="AD" clId="Web-{26DE3395-F7B1-9EEB-5B85-83DF9FEABDA7}" dt="2025-01-28T21:18:09.264" v="325" actId="20577"/>
        <pc:sldMkLst>
          <pc:docMk/>
          <pc:sldMk cId="2475242291" sldId="289"/>
        </pc:sldMkLst>
      </pc:sldChg>
      <pc:sldChg chg="modSp ord">
        <pc:chgData name="Janik Marten" userId="S::maja1029@h-ka.de::8d731a08-0cae-42f9-9d09-3ff9f9ad92a5" providerId="AD" clId="Web-{26DE3395-F7B1-9EEB-5B85-83DF9FEABDA7}" dt="2025-01-28T21:12:02.297" v="188" actId="20577"/>
        <pc:sldMkLst>
          <pc:docMk/>
          <pc:sldMk cId="4280691337" sldId="290"/>
        </pc:sldMkLst>
        <pc:spChg chg="mod">
          <ac:chgData name="Janik Marten" userId="S::maja1029@h-ka.de::8d731a08-0cae-42f9-9d09-3ff9f9ad92a5" providerId="AD" clId="Web-{26DE3395-F7B1-9EEB-5B85-83DF9FEABDA7}" dt="2025-01-28T21:12:02.297" v="188" actId="20577"/>
          <ac:spMkLst>
            <pc:docMk/>
            <pc:sldMk cId="4280691337" sldId="290"/>
            <ac:spMk id="2" creationId="{7E9C7103-DEA1-18B8-DDA7-028DB813B3DA}"/>
          </ac:spMkLst>
        </pc:spChg>
      </pc:sldChg>
      <pc:sldChg chg="addSp delSp modSp add replId">
        <pc:chgData name="Janik Marten" userId="S::maja1029@h-ka.de::8d731a08-0cae-42f9-9d09-3ff9f9ad92a5" providerId="AD" clId="Web-{26DE3395-F7B1-9EEB-5B85-83DF9FEABDA7}" dt="2025-01-28T21:20:56.435" v="339" actId="14100"/>
        <pc:sldMkLst>
          <pc:docMk/>
          <pc:sldMk cId="1039575958" sldId="332"/>
        </pc:sldMkLst>
      </pc:sldChg>
    </pc:docChg>
  </pc:docChgLst>
  <pc:docChgLst>
    <pc:chgData name="Janik Marten" userId="S::maja1029@h-ka.de::8d731a08-0cae-42f9-9d09-3ff9f9ad92a5" providerId="AD" clId="Web-{931D4F3B-247A-FE9A-A83E-77285A3B6374}"/>
    <pc:docChg chg="addSld delSld modSld sldOrd modSection">
      <pc:chgData name="Janik Marten" userId="S::maja1029@h-ka.de::8d731a08-0cae-42f9-9d09-3ff9f9ad92a5" providerId="AD" clId="Web-{931D4F3B-247A-FE9A-A83E-77285A3B6374}" dt="2025-01-29T14:39:34.919" v="1625" actId="20577"/>
      <pc:docMkLst>
        <pc:docMk/>
      </pc:docMkLst>
      <pc:sldChg chg="modSp">
        <pc:chgData name="Janik Marten" userId="S::maja1029@h-ka.de::8d731a08-0cae-42f9-9d09-3ff9f9ad92a5" providerId="AD" clId="Web-{931D4F3B-247A-FE9A-A83E-77285A3B6374}" dt="2025-01-29T09:33:46.441" v="172"/>
        <pc:sldMkLst>
          <pc:docMk/>
          <pc:sldMk cId="4124267178" sldId="286"/>
        </pc:sldMkLst>
        <pc:spChg chg="mod">
          <ac:chgData name="Janik Marten" userId="S::maja1029@h-ka.de::8d731a08-0cae-42f9-9d09-3ff9f9ad92a5" providerId="AD" clId="Web-{931D4F3B-247A-FE9A-A83E-77285A3B6374}" dt="2025-01-29T09:31:24.360" v="149" actId="20577"/>
          <ac:spMkLst>
            <pc:docMk/>
            <pc:sldMk cId="4124267178" sldId="286"/>
            <ac:spMk id="3" creationId="{5BBB54D7-8611-9E1B-3556-392F0DB037B0}"/>
          </ac:spMkLst>
        </pc:spChg>
        <pc:spChg chg="mod">
          <ac:chgData name="Janik Marten" userId="S::maja1029@h-ka.de::8d731a08-0cae-42f9-9d09-3ff9f9ad92a5" providerId="AD" clId="Web-{931D4F3B-247A-FE9A-A83E-77285A3B6374}" dt="2025-01-29T09:33:41.613" v="171"/>
          <ac:spMkLst>
            <pc:docMk/>
            <pc:sldMk cId="4124267178" sldId="286"/>
            <ac:spMk id="45" creationId="{A890E6E8-8461-8AF7-AA54-269FE8460A37}"/>
          </ac:spMkLst>
        </pc:spChg>
        <pc:spChg chg="mod">
          <ac:chgData name="Janik Marten" userId="S::maja1029@h-ka.de::8d731a08-0cae-42f9-9d09-3ff9f9ad92a5" providerId="AD" clId="Web-{931D4F3B-247A-FE9A-A83E-77285A3B6374}" dt="2025-01-29T09:33:46.441" v="172"/>
          <ac:spMkLst>
            <pc:docMk/>
            <pc:sldMk cId="4124267178" sldId="286"/>
            <ac:spMk id="46" creationId="{FA11BC84-B4E2-BA3D-E6F2-42D25522DC5B}"/>
          </ac:spMkLst>
        </pc:spChg>
        <pc:spChg chg="mod">
          <ac:chgData name="Janik Marten" userId="S::maja1029@h-ka.de::8d731a08-0cae-42f9-9d09-3ff9f9ad92a5" providerId="AD" clId="Web-{931D4F3B-247A-FE9A-A83E-77285A3B6374}" dt="2025-01-29T09:33:32.551" v="170"/>
          <ac:spMkLst>
            <pc:docMk/>
            <pc:sldMk cId="4124267178" sldId="286"/>
            <ac:spMk id="48" creationId="{F844D90D-C7FC-B1B1-667A-0CF17B22995D}"/>
          </ac:spMkLst>
        </pc:spChg>
      </pc:sldChg>
      <pc:sldChg chg="addSp modSp del">
        <pc:chgData name="Janik Marten" userId="S::maja1029@h-ka.de::8d731a08-0cae-42f9-9d09-3ff9f9ad92a5" providerId="AD" clId="Web-{931D4F3B-247A-FE9A-A83E-77285A3B6374}" dt="2025-01-29T10:03:23.495" v="427"/>
        <pc:sldMkLst>
          <pc:docMk/>
          <pc:sldMk cId="2475242291" sldId="289"/>
        </pc:sldMkLst>
        <pc:spChg chg="mod">
          <ac:chgData name="Janik Marten" userId="S::maja1029@h-ka.de::8d731a08-0cae-42f9-9d09-3ff9f9ad92a5" providerId="AD" clId="Web-{931D4F3B-247A-FE9A-A83E-77285A3B6374}" dt="2025-01-29T09:36:14.741" v="207" actId="20577"/>
          <ac:spMkLst>
            <pc:docMk/>
            <pc:sldMk cId="2475242291" sldId="289"/>
            <ac:spMk id="2" creationId="{5769EA73-DA24-4481-0BFE-8CDAF71CF026}"/>
          </ac:spMkLst>
        </pc:spChg>
        <pc:spChg chg="add mod">
          <ac:chgData name="Janik Marten" userId="S::maja1029@h-ka.de::8d731a08-0cae-42f9-9d09-3ff9f9ad92a5" providerId="AD" clId="Web-{931D4F3B-247A-FE9A-A83E-77285A3B6374}" dt="2025-01-29T09:15:56.372" v="89" actId="1076"/>
          <ac:spMkLst>
            <pc:docMk/>
            <pc:sldMk cId="2475242291" sldId="289"/>
            <ac:spMk id="9" creationId="{84E81817-2E5D-F509-4F0A-27DDBD163D0F}"/>
          </ac:spMkLst>
        </pc:spChg>
      </pc:sldChg>
      <pc:sldChg chg="addSp delSp modSp ord">
        <pc:chgData name="Janik Marten" userId="S::maja1029@h-ka.de::8d731a08-0cae-42f9-9d09-3ff9f9ad92a5" providerId="AD" clId="Web-{931D4F3B-247A-FE9A-A83E-77285A3B6374}" dt="2025-01-29T13:37:44.425" v="563"/>
        <pc:sldMkLst>
          <pc:docMk/>
          <pc:sldMk cId="4280691337" sldId="290"/>
        </pc:sldMkLst>
        <pc:spChg chg="mod">
          <ac:chgData name="Janik Marten" userId="S::maja1029@h-ka.de::8d731a08-0cae-42f9-9d09-3ff9f9ad92a5" providerId="AD" clId="Web-{931D4F3B-247A-FE9A-A83E-77285A3B6374}" dt="2025-01-29T10:05:17.856" v="527" actId="20577"/>
          <ac:spMkLst>
            <pc:docMk/>
            <pc:sldMk cId="4280691337" sldId="290"/>
            <ac:spMk id="2" creationId="{7E9C7103-DEA1-18B8-DDA7-028DB813B3DA}"/>
          </ac:spMkLst>
        </pc:spChg>
        <pc:spChg chg="mod">
          <ac:chgData name="Janik Marten" userId="S::maja1029@h-ka.de::8d731a08-0cae-42f9-9d09-3ff9f9ad92a5" providerId="AD" clId="Web-{931D4F3B-247A-FE9A-A83E-77285A3B6374}" dt="2025-01-29T09:36:57.946" v="220" actId="20577"/>
          <ac:spMkLst>
            <pc:docMk/>
            <pc:sldMk cId="4280691337" sldId="290"/>
            <ac:spMk id="3" creationId="{0109EC4B-0A0A-2336-7D90-872932064122}"/>
          </ac:spMkLst>
        </pc:spChg>
        <pc:spChg chg="del">
          <ac:chgData name="Janik Marten" userId="S::maja1029@h-ka.de::8d731a08-0cae-42f9-9d09-3ff9f9ad92a5" providerId="AD" clId="Web-{931D4F3B-247A-FE9A-A83E-77285A3B6374}" dt="2025-01-29T08:59:23.554" v="9"/>
          <ac:spMkLst>
            <pc:docMk/>
            <pc:sldMk cId="4280691337" sldId="290"/>
            <ac:spMk id="4" creationId="{5C654A96-94D3-317C-44DD-6B4CC0677B7B}"/>
          </ac:spMkLst>
        </pc:spChg>
        <pc:spChg chg="add del mod">
          <ac:chgData name="Janik Marten" userId="S::maja1029@h-ka.de::8d731a08-0cae-42f9-9d09-3ff9f9ad92a5" providerId="AD" clId="Web-{931D4F3B-247A-FE9A-A83E-77285A3B6374}" dt="2025-01-29T09:00:19.665" v="14"/>
          <ac:spMkLst>
            <pc:docMk/>
            <pc:sldMk cId="4280691337" sldId="290"/>
            <ac:spMk id="11" creationId="{F995B5F5-59B8-951F-FD3A-B947CD11A33A}"/>
          </ac:spMkLst>
        </pc:spChg>
        <pc:spChg chg="add mod">
          <ac:chgData name="Janik Marten" userId="S::maja1029@h-ka.de::8d731a08-0cae-42f9-9d09-3ff9f9ad92a5" providerId="AD" clId="Web-{931D4F3B-247A-FE9A-A83E-77285A3B6374}" dt="2025-01-29T09:07:06.486" v="51"/>
          <ac:spMkLst>
            <pc:docMk/>
            <pc:sldMk cId="4280691337" sldId="290"/>
            <ac:spMk id="20" creationId="{57C1D684-BCBA-9DC2-E0BA-01CDF5ECE00D}"/>
          </ac:spMkLst>
        </pc:spChg>
        <pc:spChg chg="add mod">
          <ac:chgData name="Janik Marten" userId="S::maja1029@h-ka.de::8d731a08-0cae-42f9-9d09-3ff9f9ad92a5" providerId="AD" clId="Web-{931D4F3B-247A-FE9A-A83E-77285A3B6374}" dt="2025-01-29T10:05:47.357" v="536" actId="14100"/>
          <ac:spMkLst>
            <pc:docMk/>
            <pc:sldMk cId="4280691337" sldId="290"/>
            <ac:spMk id="23" creationId="{A5A4C607-AE96-4B04-D3D9-BEBCD655CC27}"/>
          </ac:spMkLst>
        </pc:spChg>
        <pc:grpChg chg="add del">
          <ac:chgData name="Janik Marten" userId="S::maja1029@h-ka.de::8d731a08-0cae-42f9-9d09-3ff9f9ad92a5" providerId="AD" clId="Web-{931D4F3B-247A-FE9A-A83E-77285A3B6374}" dt="2025-01-29T09:15:09.980" v="82"/>
          <ac:grpSpMkLst>
            <pc:docMk/>
            <pc:sldMk cId="4280691337" sldId="290"/>
            <ac:grpSpMk id="21" creationId="{3C023934-C654-EADF-5A7F-11E0DDE35B7F}"/>
          </ac:grpSpMkLst>
        </pc:grpChg>
        <pc:grpChg chg="add mod">
          <ac:chgData name="Janik Marten" userId="S::maja1029@h-ka.de::8d731a08-0cae-42f9-9d09-3ff9f9ad92a5" providerId="AD" clId="Web-{931D4F3B-247A-FE9A-A83E-77285A3B6374}" dt="2025-01-29T09:15:41.278" v="88" actId="1076"/>
          <ac:grpSpMkLst>
            <pc:docMk/>
            <pc:sldMk cId="4280691337" sldId="290"/>
            <ac:grpSpMk id="22" creationId="{481A2C32-C843-626B-F872-7E113028D766}"/>
          </ac:grpSpMkLst>
        </pc:grpChg>
        <pc:picChg chg="add del mod ord">
          <ac:chgData name="Janik Marten" userId="S::maja1029@h-ka.de::8d731a08-0cae-42f9-9d09-3ff9f9ad92a5" providerId="AD" clId="Web-{931D4F3B-247A-FE9A-A83E-77285A3B6374}" dt="2025-01-29T08:59:27.632" v="11"/>
          <ac:picMkLst>
            <pc:docMk/>
            <pc:sldMk cId="4280691337" sldId="290"/>
            <ac:picMk id="8" creationId="{70733FB2-0A8A-172B-08D1-8587FCD0A6AA}"/>
          </ac:picMkLst>
        </pc:picChg>
        <pc:picChg chg="add mod topLvl">
          <ac:chgData name="Janik Marten" userId="S::maja1029@h-ka.de::8d731a08-0cae-42f9-9d09-3ff9f9ad92a5" providerId="AD" clId="Web-{931D4F3B-247A-FE9A-A83E-77285A3B6374}" dt="2025-01-29T09:15:09.980" v="82"/>
          <ac:picMkLst>
            <pc:docMk/>
            <pc:sldMk cId="4280691337" sldId="290"/>
            <ac:picMk id="9" creationId="{0E272FEC-29CF-C275-691A-217B2B3CACB3}"/>
          </ac:picMkLst>
        </pc:picChg>
        <pc:picChg chg="add del mod ord">
          <ac:chgData name="Janik Marten" userId="S::maja1029@h-ka.de::8d731a08-0cae-42f9-9d09-3ff9f9ad92a5" providerId="AD" clId="Web-{931D4F3B-247A-FE9A-A83E-77285A3B6374}" dt="2025-01-29T09:07:06.486" v="51"/>
          <ac:picMkLst>
            <pc:docMk/>
            <pc:sldMk cId="4280691337" sldId="290"/>
            <ac:picMk id="12" creationId="{194E5DF6-4156-80F7-EF92-32DD4ECE4305}"/>
          </ac:picMkLst>
        </pc:picChg>
        <pc:picChg chg="add mod topLvl">
          <ac:chgData name="Janik Marten" userId="S::maja1029@h-ka.de::8d731a08-0cae-42f9-9d09-3ff9f9ad92a5" providerId="AD" clId="Web-{931D4F3B-247A-FE9A-A83E-77285A3B6374}" dt="2025-01-29T09:15:09.980" v="82"/>
          <ac:picMkLst>
            <pc:docMk/>
            <pc:sldMk cId="4280691337" sldId="290"/>
            <ac:picMk id="13" creationId="{B7C962F5-8AF1-88BC-3726-BC8186B56DCE}"/>
          </ac:picMkLst>
        </pc:picChg>
        <pc:picChg chg="add mod topLvl">
          <ac:chgData name="Janik Marten" userId="S::maja1029@h-ka.de::8d731a08-0cae-42f9-9d09-3ff9f9ad92a5" providerId="AD" clId="Web-{931D4F3B-247A-FE9A-A83E-77285A3B6374}" dt="2025-01-29T09:15:09.980" v="82"/>
          <ac:picMkLst>
            <pc:docMk/>
            <pc:sldMk cId="4280691337" sldId="290"/>
            <ac:picMk id="14" creationId="{34D6F148-7C3A-5FD6-692F-31E25555192F}"/>
          </ac:picMkLst>
        </pc:picChg>
        <pc:picChg chg="add mod topLvl">
          <ac:chgData name="Janik Marten" userId="S::maja1029@h-ka.de::8d731a08-0cae-42f9-9d09-3ff9f9ad92a5" providerId="AD" clId="Web-{931D4F3B-247A-FE9A-A83E-77285A3B6374}" dt="2025-01-29T09:15:26.684" v="85" actId="1076"/>
          <ac:picMkLst>
            <pc:docMk/>
            <pc:sldMk cId="4280691337" sldId="290"/>
            <ac:picMk id="15" creationId="{6EBA992A-5C89-6126-E4FF-679A0E740AC4}"/>
          </ac:picMkLst>
        </pc:picChg>
        <pc:picChg chg="add mod topLvl">
          <ac:chgData name="Janik Marten" userId="S::maja1029@h-ka.de::8d731a08-0cae-42f9-9d09-3ff9f9ad92a5" providerId="AD" clId="Web-{931D4F3B-247A-FE9A-A83E-77285A3B6374}" dt="2025-01-29T09:15:09.980" v="82"/>
          <ac:picMkLst>
            <pc:docMk/>
            <pc:sldMk cId="4280691337" sldId="290"/>
            <ac:picMk id="16" creationId="{EF3998E4-7815-BDE2-8BB8-B706EC14AAA5}"/>
          </ac:picMkLst>
        </pc:picChg>
        <pc:picChg chg="add del mod">
          <ac:chgData name="Janik Marten" userId="S::maja1029@h-ka.de::8d731a08-0cae-42f9-9d09-3ff9f9ad92a5" providerId="AD" clId="Web-{931D4F3B-247A-FE9A-A83E-77285A3B6374}" dt="2025-01-29T09:12:16.742" v="54"/>
          <ac:picMkLst>
            <pc:docMk/>
            <pc:sldMk cId="4280691337" sldId="290"/>
            <ac:picMk id="17" creationId="{91727210-A5CE-D783-9415-6291D4E2601F}"/>
          </ac:picMkLst>
        </pc:picChg>
        <pc:picChg chg="add mod topLvl">
          <ac:chgData name="Janik Marten" userId="S::maja1029@h-ka.de::8d731a08-0cae-42f9-9d09-3ff9f9ad92a5" providerId="AD" clId="Web-{931D4F3B-247A-FE9A-A83E-77285A3B6374}" dt="2025-01-29T09:15:23.965" v="84" actId="1076"/>
          <ac:picMkLst>
            <pc:docMk/>
            <pc:sldMk cId="4280691337" sldId="290"/>
            <ac:picMk id="18" creationId="{000980BD-656B-FAD9-B393-934A225CFEF2}"/>
          </ac:picMkLst>
        </pc:picChg>
      </pc:sldChg>
      <pc:sldChg chg="modSp">
        <pc:chgData name="Janik Marten" userId="S::maja1029@h-ka.de::8d731a08-0cae-42f9-9d09-3ff9f9ad92a5" providerId="AD" clId="Web-{931D4F3B-247A-FE9A-A83E-77285A3B6374}" dt="2025-01-29T12:21:41.891" v="562" actId="20577"/>
        <pc:sldMkLst>
          <pc:docMk/>
          <pc:sldMk cId="1300228925" sldId="318"/>
        </pc:sldMkLst>
        <pc:spChg chg="mod">
          <ac:chgData name="Janik Marten" userId="S::maja1029@h-ka.de::8d731a08-0cae-42f9-9d09-3ff9f9ad92a5" providerId="AD" clId="Web-{931D4F3B-247A-FE9A-A83E-77285A3B6374}" dt="2025-01-29T12:21:41.891" v="562" actId="20577"/>
          <ac:spMkLst>
            <pc:docMk/>
            <pc:sldMk cId="1300228925" sldId="318"/>
            <ac:spMk id="2" creationId="{E124CC06-5ECF-D9CC-3DD0-8EE8EE95C85A}"/>
          </ac:spMkLst>
        </pc:spChg>
      </pc:sldChg>
      <pc:sldChg chg="modSp del ord">
        <pc:chgData name="Janik Marten" userId="S::maja1029@h-ka.de::8d731a08-0cae-42f9-9d09-3ff9f9ad92a5" providerId="AD" clId="Web-{931D4F3B-247A-FE9A-A83E-77285A3B6374}" dt="2025-01-29T09:34:30.567" v="175"/>
        <pc:sldMkLst>
          <pc:docMk/>
          <pc:sldMk cId="251932181" sldId="329"/>
        </pc:sldMkLst>
        <pc:spChg chg="mod">
          <ac:chgData name="Janik Marten" userId="S::maja1029@h-ka.de::8d731a08-0cae-42f9-9d09-3ff9f9ad92a5" providerId="AD" clId="Web-{931D4F3B-247A-FE9A-A83E-77285A3B6374}" dt="2025-01-29T09:32:18.658" v="152" actId="20577"/>
          <ac:spMkLst>
            <pc:docMk/>
            <pc:sldMk cId="251932181" sldId="329"/>
            <ac:spMk id="2" creationId="{E7643DC5-F93C-EC13-BB7C-867367360CE2}"/>
          </ac:spMkLst>
        </pc:spChg>
      </pc:sldChg>
      <pc:sldChg chg="del ord">
        <pc:chgData name="Janik Marten" userId="S::maja1029@h-ka.de::8d731a08-0cae-42f9-9d09-3ff9f9ad92a5" providerId="AD" clId="Web-{931D4F3B-247A-FE9A-A83E-77285A3B6374}" dt="2025-01-29T09:33:51.676" v="173"/>
        <pc:sldMkLst>
          <pc:docMk/>
          <pc:sldMk cId="1039575958" sldId="332"/>
        </pc:sldMkLst>
      </pc:sldChg>
      <pc:sldChg chg="modSp">
        <pc:chgData name="Janik Marten" userId="S::maja1029@h-ka.de::8d731a08-0cae-42f9-9d09-3ff9f9ad92a5" providerId="AD" clId="Web-{931D4F3B-247A-FE9A-A83E-77285A3B6374}" dt="2025-01-29T12:19:39.342" v="546"/>
        <pc:sldMkLst>
          <pc:docMk/>
          <pc:sldMk cId="1554330681" sldId="343"/>
        </pc:sldMkLst>
        <pc:spChg chg="mod">
          <ac:chgData name="Janik Marten" userId="S::maja1029@h-ka.de::8d731a08-0cae-42f9-9d09-3ff9f9ad92a5" providerId="AD" clId="Web-{931D4F3B-247A-FE9A-A83E-77285A3B6374}" dt="2025-01-29T12:19:39.342" v="546"/>
          <ac:spMkLst>
            <pc:docMk/>
            <pc:sldMk cId="1554330681" sldId="343"/>
            <ac:spMk id="4" creationId="{9B750066-F0FC-D34A-CD88-701FE497CE0A}"/>
          </ac:spMkLst>
        </pc:spChg>
      </pc:sldChg>
      <pc:sldChg chg="addSp delSp modSp new">
        <pc:chgData name="Janik Marten" userId="S::maja1029@h-ka.de::8d731a08-0cae-42f9-9d09-3ff9f9ad92a5" providerId="AD" clId="Web-{931D4F3B-247A-FE9A-A83E-77285A3B6374}" dt="2025-01-29T10:02:57.338" v="426" actId="1076"/>
        <pc:sldMkLst>
          <pc:docMk/>
          <pc:sldMk cId="3475387793" sldId="346"/>
        </pc:sldMkLst>
        <pc:spChg chg="del">
          <ac:chgData name="Janik Marten" userId="S::maja1029@h-ka.de::8d731a08-0cae-42f9-9d09-3ff9f9ad92a5" providerId="AD" clId="Web-{931D4F3B-247A-FE9A-A83E-77285A3B6374}" dt="2025-01-29T10:01:54.883" v="418"/>
          <ac:spMkLst>
            <pc:docMk/>
            <pc:sldMk cId="3475387793" sldId="346"/>
            <ac:spMk id="2" creationId="{F8C004C9-7F88-831E-144C-8B805A4310A4}"/>
          </ac:spMkLst>
        </pc:spChg>
        <pc:spChg chg="mod">
          <ac:chgData name="Janik Marten" userId="S::maja1029@h-ka.de::8d731a08-0cae-42f9-9d09-3ff9f9ad92a5" providerId="AD" clId="Web-{931D4F3B-247A-FE9A-A83E-77285A3B6374}" dt="2025-01-29T09:35:44.381" v="199" actId="20577"/>
          <ac:spMkLst>
            <pc:docMk/>
            <pc:sldMk cId="3475387793" sldId="346"/>
            <ac:spMk id="3" creationId="{1B165ADB-C879-7BC2-F4AB-86C7BF024637}"/>
          </ac:spMkLst>
        </pc:spChg>
        <pc:spChg chg="del">
          <ac:chgData name="Janik Marten" userId="S::maja1029@h-ka.de::8d731a08-0cae-42f9-9d09-3ff9f9ad92a5" providerId="AD" clId="Web-{931D4F3B-247A-FE9A-A83E-77285A3B6374}" dt="2025-01-29T09:23:57.023" v="95"/>
          <ac:spMkLst>
            <pc:docMk/>
            <pc:sldMk cId="3475387793" sldId="346"/>
            <ac:spMk id="4" creationId="{3CAA8034-15D7-70D7-1190-626BF5364686}"/>
          </ac:spMkLst>
        </pc:spChg>
        <pc:spChg chg="add del mod">
          <ac:chgData name="Janik Marten" userId="S::maja1029@h-ka.de::8d731a08-0cae-42f9-9d09-3ff9f9ad92a5" providerId="AD" clId="Web-{931D4F3B-247A-FE9A-A83E-77285A3B6374}" dt="2025-01-29T09:34:59.490" v="177"/>
          <ac:spMkLst>
            <pc:docMk/>
            <pc:sldMk cId="3475387793" sldId="346"/>
            <ac:spMk id="11" creationId="{3FF70A6F-1646-7C25-2DF6-134E138CCBA2}"/>
          </ac:spMkLst>
        </pc:spChg>
        <pc:spChg chg="add del mod">
          <ac:chgData name="Janik Marten" userId="S::maja1029@h-ka.de::8d731a08-0cae-42f9-9d09-3ff9f9ad92a5" providerId="AD" clId="Web-{931D4F3B-247A-FE9A-A83E-77285A3B6374}" dt="2025-01-29T10:01:35.211" v="412"/>
          <ac:spMkLst>
            <pc:docMk/>
            <pc:sldMk cId="3475387793" sldId="346"/>
            <ac:spMk id="15" creationId="{D10EB55F-927A-8F44-E14C-A10AA5224CAA}"/>
          </ac:spMkLst>
        </pc:spChg>
        <pc:spChg chg="add del mod">
          <ac:chgData name="Janik Marten" userId="S::maja1029@h-ka.de::8d731a08-0cae-42f9-9d09-3ff9f9ad92a5" providerId="AD" clId="Web-{931D4F3B-247A-FE9A-A83E-77285A3B6374}" dt="2025-01-29T10:02:42.041" v="420"/>
          <ac:spMkLst>
            <pc:docMk/>
            <pc:sldMk cId="3475387793" sldId="346"/>
            <ac:spMk id="19" creationId="{EA238ABE-A83F-0EA5-F35E-382A3B935883}"/>
          </ac:spMkLst>
        </pc:spChg>
        <pc:spChg chg="add mod">
          <ac:chgData name="Janik Marten" userId="S::maja1029@h-ka.de::8d731a08-0cae-42f9-9d09-3ff9f9ad92a5" providerId="AD" clId="Web-{931D4F3B-247A-FE9A-A83E-77285A3B6374}" dt="2025-01-29T10:02:53.275" v="425"/>
          <ac:spMkLst>
            <pc:docMk/>
            <pc:sldMk cId="3475387793" sldId="346"/>
            <ac:spMk id="23" creationId="{03BDBB71-91B1-DA56-0ECC-6F1348B58C15}"/>
          </ac:spMkLst>
        </pc:spChg>
        <pc:picChg chg="add del mod ord">
          <ac:chgData name="Janik Marten" userId="S::maja1029@h-ka.de::8d731a08-0cae-42f9-9d09-3ff9f9ad92a5" providerId="AD" clId="Web-{931D4F3B-247A-FE9A-A83E-77285A3B6374}" dt="2025-01-29T09:24:06.007" v="97"/>
          <ac:picMkLst>
            <pc:docMk/>
            <pc:sldMk cId="3475387793" sldId="346"/>
            <ac:picMk id="8" creationId="{657D153A-3498-A75E-472A-53C84E26B88B}"/>
          </ac:picMkLst>
        </pc:picChg>
        <pc:picChg chg="add del mod">
          <ac:chgData name="Janik Marten" userId="S::maja1029@h-ka.de::8d731a08-0cae-42f9-9d09-3ff9f9ad92a5" providerId="AD" clId="Web-{931D4F3B-247A-FE9A-A83E-77285A3B6374}" dt="2025-01-29T09:32:51.815" v="168"/>
          <ac:picMkLst>
            <pc:docMk/>
            <pc:sldMk cId="3475387793" sldId="346"/>
            <ac:picMk id="9" creationId="{94EBA66F-8499-50FC-9B16-8A7F3DF4373A}"/>
          </ac:picMkLst>
        </pc:picChg>
        <pc:picChg chg="add del mod ord">
          <ac:chgData name="Janik Marten" userId="S::maja1029@h-ka.de::8d731a08-0cae-42f9-9d09-3ff9f9ad92a5" providerId="AD" clId="Web-{931D4F3B-247A-FE9A-A83E-77285A3B6374}" dt="2025-01-29T09:35:03.443" v="179"/>
          <ac:picMkLst>
            <pc:docMk/>
            <pc:sldMk cId="3475387793" sldId="346"/>
            <ac:picMk id="12" creationId="{B6D4E6DC-B249-D235-BF59-9C23B0CE3284}"/>
          </ac:picMkLst>
        </pc:picChg>
        <pc:picChg chg="add del mod">
          <ac:chgData name="Janik Marten" userId="S::maja1029@h-ka.de::8d731a08-0cae-42f9-9d09-3ff9f9ad92a5" providerId="AD" clId="Web-{931D4F3B-247A-FE9A-A83E-77285A3B6374}" dt="2025-01-29T10:01:33.320" v="411"/>
          <ac:picMkLst>
            <pc:docMk/>
            <pc:sldMk cId="3475387793" sldId="346"/>
            <ac:picMk id="13" creationId="{FBE4AF28-B787-91D7-9ACC-3C6DA101B2CF}"/>
          </ac:picMkLst>
        </pc:picChg>
        <pc:picChg chg="add del mod ord">
          <ac:chgData name="Janik Marten" userId="S::maja1029@h-ka.de::8d731a08-0cae-42f9-9d09-3ff9f9ad92a5" providerId="AD" clId="Web-{931D4F3B-247A-FE9A-A83E-77285A3B6374}" dt="2025-01-29T10:01:38.586" v="414"/>
          <ac:picMkLst>
            <pc:docMk/>
            <pc:sldMk cId="3475387793" sldId="346"/>
            <ac:picMk id="16" creationId="{7D398240-01A8-1862-32B7-5E9D31D33DA2}"/>
          </ac:picMkLst>
        </pc:picChg>
        <pc:picChg chg="add del mod">
          <ac:chgData name="Janik Marten" userId="S::maja1029@h-ka.de::8d731a08-0cae-42f9-9d09-3ff9f9ad92a5" providerId="AD" clId="Web-{931D4F3B-247A-FE9A-A83E-77285A3B6374}" dt="2025-01-29T10:02:40.353" v="419"/>
          <ac:picMkLst>
            <pc:docMk/>
            <pc:sldMk cId="3475387793" sldId="346"/>
            <ac:picMk id="17" creationId="{B2046D26-9D95-AFFF-0B0A-70B4DCA9EAC6}"/>
          </ac:picMkLst>
        </pc:picChg>
        <pc:picChg chg="add del mod ord">
          <ac:chgData name="Janik Marten" userId="S::maja1029@h-ka.de::8d731a08-0cae-42f9-9d09-3ff9f9ad92a5" providerId="AD" clId="Web-{931D4F3B-247A-FE9A-A83E-77285A3B6374}" dt="2025-01-29T10:02:53.275" v="425"/>
          <ac:picMkLst>
            <pc:docMk/>
            <pc:sldMk cId="3475387793" sldId="346"/>
            <ac:picMk id="20" creationId="{08AB55AA-A34E-F010-E12D-A9B0A08F93C4}"/>
          </ac:picMkLst>
        </pc:picChg>
        <pc:picChg chg="add mod">
          <ac:chgData name="Janik Marten" userId="S::maja1029@h-ka.de::8d731a08-0cae-42f9-9d09-3ff9f9ad92a5" providerId="AD" clId="Web-{931D4F3B-247A-FE9A-A83E-77285A3B6374}" dt="2025-01-29T10:02:57.338" v="426" actId="1076"/>
          <ac:picMkLst>
            <pc:docMk/>
            <pc:sldMk cId="3475387793" sldId="346"/>
            <ac:picMk id="21" creationId="{D0570C58-6315-52E5-C18D-D7F4180A8362}"/>
          </ac:picMkLst>
        </pc:picChg>
      </pc:sldChg>
      <pc:sldChg chg="delSp modSp add del replId">
        <pc:chgData name="Janik Marten" userId="S::maja1029@h-ka.de::8d731a08-0cae-42f9-9d09-3ff9f9ad92a5" providerId="AD" clId="Web-{931D4F3B-247A-FE9A-A83E-77285A3B6374}" dt="2025-01-29T09:34:10.786" v="174"/>
        <pc:sldMkLst>
          <pc:docMk/>
          <pc:sldMk cId="1823517219" sldId="347"/>
        </pc:sldMkLst>
        <pc:spChg chg="mod">
          <ac:chgData name="Janik Marten" userId="S::maja1029@h-ka.de::8d731a08-0cae-42f9-9d09-3ff9f9ad92a5" providerId="AD" clId="Web-{931D4F3B-247A-FE9A-A83E-77285A3B6374}" dt="2025-01-29T09:31:07.735" v="148" actId="20577"/>
          <ac:spMkLst>
            <pc:docMk/>
            <pc:sldMk cId="1823517219" sldId="347"/>
            <ac:spMk id="2" creationId="{8DEB889C-0656-0862-BE8A-508972ACDC63}"/>
          </ac:spMkLst>
        </pc:spChg>
        <pc:grpChg chg="del">
          <ac:chgData name="Janik Marten" userId="S::maja1029@h-ka.de::8d731a08-0cae-42f9-9d09-3ff9f9ad92a5" providerId="AD" clId="Web-{931D4F3B-247A-FE9A-A83E-77285A3B6374}" dt="2025-01-29T09:31:00.922" v="145"/>
          <ac:grpSpMkLst>
            <pc:docMk/>
            <pc:sldMk cId="1823517219" sldId="347"/>
            <ac:grpSpMk id="22" creationId="{D0166A6A-486A-11E7-2B5C-678BF621E017}"/>
          </ac:grpSpMkLst>
        </pc:grpChg>
      </pc:sldChg>
      <pc:sldChg chg="addSp delSp modSp add del replId">
        <pc:chgData name="Janik Marten" userId="S::maja1029@h-ka.de::8d731a08-0cae-42f9-9d09-3ff9f9ad92a5" providerId="AD" clId="Web-{931D4F3B-247A-FE9A-A83E-77285A3B6374}" dt="2025-01-29T09:35:45.663" v="200"/>
        <pc:sldMkLst>
          <pc:docMk/>
          <pc:sldMk cId="290064438" sldId="348"/>
        </pc:sldMkLst>
        <pc:spChg chg="mod">
          <ac:chgData name="Janik Marten" userId="S::maja1029@h-ka.de::8d731a08-0cae-42f9-9d09-3ff9f9ad92a5" providerId="AD" clId="Web-{931D4F3B-247A-FE9A-A83E-77285A3B6374}" dt="2025-01-29T09:35:18.709" v="197" actId="20577"/>
          <ac:spMkLst>
            <pc:docMk/>
            <pc:sldMk cId="290064438" sldId="348"/>
            <ac:spMk id="3" creationId="{92374515-C6A4-DBF1-5BDD-9E6DF906DD6E}"/>
          </ac:spMkLst>
        </pc:spChg>
        <pc:spChg chg="del">
          <ac:chgData name="Janik Marten" userId="S::maja1029@h-ka.de::8d731a08-0cae-42f9-9d09-3ff9f9ad92a5" providerId="AD" clId="Web-{931D4F3B-247A-FE9A-A83E-77285A3B6374}" dt="2025-01-29T09:32:45.737" v="165"/>
          <ac:spMkLst>
            <pc:docMk/>
            <pc:sldMk cId="290064438" sldId="348"/>
            <ac:spMk id="11" creationId="{D80DE35A-9EBF-715E-25BE-2C1361030CBA}"/>
          </ac:spMkLst>
        </pc:spChg>
        <pc:spChg chg="add mod">
          <ac:chgData name="Janik Marten" userId="S::maja1029@h-ka.de::8d731a08-0cae-42f9-9d09-3ff9f9ad92a5" providerId="AD" clId="Web-{931D4F3B-247A-FE9A-A83E-77285A3B6374}" dt="2025-01-29T09:32:54.925" v="169"/>
          <ac:spMkLst>
            <pc:docMk/>
            <pc:sldMk cId="290064438" sldId="348"/>
            <ac:spMk id="12" creationId="{ADE80EC1-FFBB-28D6-AF57-F40186ABDA33}"/>
          </ac:spMkLst>
        </pc:spChg>
        <pc:picChg chg="add del mod ord">
          <ac:chgData name="Janik Marten" userId="S::maja1029@h-ka.de::8d731a08-0cae-42f9-9d09-3ff9f9ad92a5" providerId="AD" clId="Web-{931D4F3B-247A-FE9A-A83E-77285A3B6374}" dt="2025-01-29T09:32:54.925" v="169"/>
          <ac:picMkLst>
            <pc:docMk/>
            <pc:sldMk cId="290064438" sldId="348"/>
            <ac:picMk id="4" creationId="{2EE8AA76-D581-8B74-3F6A-CF5462751504}"/>
          </ac:picMkLst>
        </pc:picChg>
        <pc:picChg chg="add mod">
          <ac:chgData name="Janik Marten" userId="S::maja1029@h-ka.de::8d731a08-0cae-42f9-9d09-3ff9f9ad92a5" providerId="AD" clId="Web-{931D4F3B-247A-FE9A-A83E-77285A3B6374}" dt="2025-01-29T09:32:49.034" v="167"/>
          <ac:picMkLst>
            <pc:docMk/>
            <pc:sldMk cId="290064438" sldId="348"/>
            <ac:picMk id="8" creationId="{C7F0B52B-61A6-8C8F-2D1A-1E9815E74F66}"/>
          </ac:picMkLst>
        </pc:picChg>
        <pc:picChg chg="del">
          <ac:chgData name="Janik Marten" userId="S::maja1029@h-ka.de::8d731a08-0cae-42f9-9d09-3ff9f9ad92a5" providerId="AD" clId="Web-{931D4F3B-247A-FE9A-A83E-77285A3B6374}" dt="2025-01-29T09:32:47.862" v="166"/>
          <ac:picMkLst>
            <pc:docMk/>
            <pc:sldMk cId="290064438" sldId="348"/>
            <ac:picMk id="9" creationId="{620B1BFF-74BD-1AF0-9CB0-71748E0E965E}"/>
          </ac:picMkLst>
        </pc:picChg>
      </pc:sldChg>
      <pc:sldChg chg="delSp add del replId">
        <pc:chgData name="Janik Marten" userId="S::maja1029@h-ka.de::8d731a08-0cae-42f9-9d09-3ff9f9ad92a5" providerId="AD" clId="Web-{931D4F3B-247A-FE9A-A83E-77285A3B6374}" dt="2025-01-29T09:35:47.038" v="201"/>
        <pc:sldMkLst>
          <pc:docMk/>
          <pc:sldMk cId="4247170437" sldId="349"/>
        </pc:sldMkLst>
        <pc:picChg chg="del">
          <ac:chgData name="Janik Marten" userId="S::maja1029@h-ka.de::8d731a08-0cae-42f9-9d09-3ff9f9ad92a5" providerId="AD" clId="Web-{931D4F3B-247A-FE9A-A83E-77285A3B6374}" dt="2025-01-29T09:34:45.771" v="176"/>
          <ac:picMkLst>
            <pc:docMk/>
            <pc:sldMk cId="4247170437" sldId="349"/>
            <ac:picMk id="9" creationId="{6E664E5E-BCD5-83B5-2333-1D09AF3A4447}"/>
          </ac:picMkLst>
        </pc:picChg>
      </pc:sldChg>
      <pc:sldChg chg="addSp delSp modSp new">
        <pc:chgData name="Janik Marten" userId="S::maja1029@h-ka.de::8d731a08-0cae-42f9-9d09-3ff9f9ad92a5" providerId="AD" clId="Web-{931D4F3B-247A-FE9A-A83E-77285A3B6374}" dt="2025-01-29T14:05:31.114" v="1196"/>
        <pc:sldMkLst>
          <pc:docMk/>
          <pc:sldMk cId="1625141908" sldId="350"/>
        </pc:sldMkLst>
        <pc:spChg chg="del">
          <ac:chgData name="Janik Marten" userId="S::maja1029@h-ka.de::8d731a08-0cae-42f9-9d09-3ff9f9ad92a5" providerId="AD" clId="Web-{931D4F3B-247A-FE9A-A83E-77285A3B6374}" dt="2025-01-29T13:56:59.244" v="623"/>
          <ac:spMkLst>
            <pc:docMk/>
            <pc:sldMk cId="1625141908" sldId="350"/>
            <ac:spMk id="2" creationId="{2BE0AB7A-CA4C-2AC2-BAA7-30F57971234C}"/>
          </ac:spMkLst>
        </pc:spChg>
        <pc:spChg chg="mod">
          <ac:chgData name="Janik Marten" userId="S::maja1029@h-ka.de::8d731a08-0cae-42f9-9d09-3ff9f9ad92a5" providerId="AD" clId="Web-{931D4F3B-247A-FE9A-A83E-77285A3B6374}" dt="2025-01-29T13:56:57.869" v="622" actId="20577"/>
          <ac:spMkLst>
            <pc:docMk/>
            <pc:sldMk cId="1625141908" sldId="350"/>
            <ac:spMk id="3" creationId="{6BBB931F-698A-D7C4-EB42-FFA7C2C19206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81" v="835"/>
          <ac:spMkLst>
            <pc:docMk/>
            <pc:sldMk cId="1625141908" sldId="350"/>
            <ac:spMk id="9" creationId="{5AFF2937-3472-EA13-16A1-8E920E5B1B71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81" v="834"/>
          <ac:spMkLst>
            <pc:docMk/>
            <pc:sldMk cId="1625141908" sldId="350"/>
            <ac:spMk id="11" creationId="{3D3DACC0-9F0D-0563-0282-8C69DE283A13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81" v="833"/>
          <ac:spMkLst>
            <pc:docMk/>
            <pc:sldMk cId="1625141908" sldId="350"/>
            <ac:spMk id="13" creationId="{E05A50C8-C206-19DB-3B44-0663E47E5ED1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81" v="832"/>
          <ac:spMkLst>
            <pc:docMk/>
            <pc:sldMk cId="1625141908" sldId="350"/>
            <ac:spMk id="15" creationId="{69BCACFC-052A-A889-A9F4-710D80D0725A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81" v="831"/>
          <ac:spMkLst>
            <pc:docMk/>
            <pc:sldMk cId="1625141908" sldId="350"/>
            <ac:spMk id="17" creationId="{C305C20B-2DD7-CE26-A4C4-1CA531909C83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66" v="830"/>
          <ac:spMkLst>
            <pc:docMk/>
            <pc:sldMk cId="1625141908" sldId="350"/>
            <ac:spMk id="19" creationId="{79790821-4925-429F-EA85-A4BCB8D04F50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66" v="829"/>
          <ac:spMkLst>
            <pc:docMk/>
            <pc:sldMk cId="1625141908" sldId="350"/>
            <ac:spMk id="21" creationId="{60E89A74-30EC-0532-C94F-4F3B8D6C1E47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66" v="828"/>
          <ac:spMkLst>
            <pc:docMk/>
            <pc:sldMk cId="1625141908" sldId="350"/>
            <ac:spMk id="23" creationId="{B6982A4D-579B-86AD-8B5A-87118A1C88DD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66" v="827"/>
          <ac:spMkLst>
            <pc:docMk/>
            <pc:sldMk cId="1625141908" sldId="350"/>
            <ac:spMk id="25" creationId="{B47A66B1-0C10-9A1C-DC7B-B96C47DED561}"/>
          </ac:spMkLst>
        </pc:spChg>
        <pc:spChg chg="add del">
          <ac:chgData name="Janik Marten" userId="S::maja1029@h-ka.de::8d731a08-0cae-42f9-9d09-3ff9f9ad92a5" providerId="AD" clId="Web-{931D4F3B-247A-FE9A-A83E-77285A3B6374}" dt="2025-01-29T13:55:19.195" v="604"/>
          <ac:spMkLst>
            <pc:docMk/>
            <pc:sldMk cId="1625141908" sldId="350"/>
            <ac:spMk id="27" creationId="{EB6048AC-FABC-84E1-29D7-CCD177A4EBFB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66" v="826"/>
          <ac:spMkLst>
            <pc:docMk/>
            <pc:sldMk cId="1625141908" sldId="350"/>
            <ac:spMk id="29" creationId="{67F98E20-042B-5213-3668-D71849FB403E}"/>
          </ac:spMkLst>
        </pc:spChg>
        <pc:spChg chg="add del">
          <ac:chgData name="Janik Marten" userId="S::maja1029@h-ka.de::8d731a08-0cae-42f9-9d09-3ff9f9ad92a5" providerId="AD" clId="Web-{931D4F3B-247A-FE9A-A83E-77285A3B6374}" dt="2025-01-29T14:01:56.766" v="825"/>
          <ac:spMkLst>
            <pc:docMk/>
            <pc:sldMk cId="1625141908" sldId="350"/>
            <ac:spMk id="31" creationId="{F67F2453-AC09-99B6-3395-F48F9128BB4C}"/>
          </ac:spMkLst>
        </pc:spChg>
        <pc:spChg chg="mod">
          <ac:chgData name="Janik Marten" userId="S::maja1029@h-ka.de::8d731a08-0cae-42f9-9d09-3ff9f9ad92a5" providerId="AD" clId="Web-{931D4F3B-247A-FE9A-A83E-77285A3B6374}" dt="2025-01-29T14:02:29.126" v="949" actId="1076"/>
          <ac:spMkLst>
            <pc:docMk/>
            <pc:sldMk cId="1625141908" sldId="350"/>
            <ac:spMk id="42" creationId="{44D754C3-DF02-CC57-C028-2944919447E1}"/>
          </ac:spMkLst>
        </pc:spChg>
        <pc:spChg chg="mod">
          <ac:chgData name="Janik Marten" userId="S::maja1029@h-ka.de::8d731a08-0cae-42f9-9d09-3ff9f9ad92a5" providerId="AD" clId="Web-{931D4F3B-247A-FE9A-A83E-77285A3B6374}" dt="2025-01-29T14:02:29.266" v="954" actId="1076"/>
          <ac:spMkLst>
            <pc:docMk/>
            <pc:sldMk cId="1625141908" sldId="350"/>
            <ac:spMk id="49" creationId="{B4D2ED0B-D317-C8D7-9CEC-8BA9C41F5D05}"/>
          </ac:spMkLst>
        </pc:spChg>
        <pc:spChg chg="mod">
          <ac:chgData name="Janik Marten" userId="S::maja1029@h-ka.de::8d731a08-0cae-42f9-9d09-3ff9f9ad92a5" providerId="AD" clId="Web-{931D4F3B-247A-FE9A-A83E-77285A3B6374}" dt="2025-01-29T14:02:29.313" v="956" actId="1076"/>
          <ac:spMkLst>
            <pc:docMk/>
            <pc:sldMk cId="1625141908" sldId="350"/>
            <ac:spMk id="50" creationId="{ED11DC74-35EE-B906-E3A0-E790A15B2A81}"/>
          </ac:spMkLst>
        </pc:spChg>
        <pc:spChg chg="mod">
          <ac:chgData name="Janik Marten" userId="S::maja1029@h-ka.de::8d731a08-0cae-42f9-9d09-3ff9f9ad92a5" providerId="AD" clId="Web-{931D4F3B-247A-FE9A-A83E-77285A3B6374}" dt="2025-01-29T14:02:29.344" v="957" actId="1076"/>
          <ac:spMkLst>
            <pc:docMk/>
            <pc:sldMk cId="1625141908" sldId="350"/>
            <ac:spMk id="51" creationId="{E2DF2F19-E62D-C8DB-C7A3-825002177E19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29.376" v="958" actId="1076"/>
          <ac:spMkLst>
            <pc:docMk/>
            <pc:sldMk cId="1625141908" sldId="350"/>
            <ac:spMk id="52" creationId="{4AE93386-76C0-8385-4C7E-971AE2263A23}"/>
          </ac:spMkLst>
        </pc:spChg>
        <pc:spChg chg="mod">
          <ac:chgData name="Janik Marten" userId="S::maja1029@h-ka.de::8d731a08-0cae-42f9-9d09-3ff9f9ad92a5" providerId="AD" clId="Web-{931D4F3B-247A-FE9A-A83E-77285A3B6374}" dt="2025-01-29T14:02:29.407" v="959" actId="1076"/>
          <ac:spMkLst>
            <pc:docMk/>
            <pc:sldMk cId="1625141908" sldId="350"/>
            <ac:spMk id="53" creationId="{E0A11BEF-C04E-10F3-2A42-1E98306BFEE9}"/>
          </ac:spMkLst>
        </pc:spChg>
        <pc:spChg chg="mod">
          <ac:chgData name="Janik Marten" userId="S::maja1029@h-ka.de::8d731a08-0cae-42f9-9d09-3ff9f9ad92a5" providerId="AD" clId="Web-{931D4F3B-247A-FE9A-A83E-77285A3B6374}" dt="2025-01-29T14:02:29.485" v="962" actId="1076"/>
          <ac:spMkLst>
            <pc:docMk/>
            <pc:sldMk cId="1625141908" sldId="350"/>
            <ac:spMk id="56" creationId="{7BFB15F6-F519-1134-F369-865571E807B9}"/>
          </ac:spMkLst>
        </pc:spChg>
        <pc:spChg chg="mod">
          <ac:chgData name="Janik Marten" userId="S::maja1029@h-ka.de::8d731a08-0cae-42f9-9d09-3ff9f9ad92a5" providerId="AD" clId="Web-{931D4F3B-247A-FE9A-A83E-77285A3B6374}" dt="2025-01-29T14:02:29.532" v="963" actId="1076"/>
          <ac:spMkLst>
            <pc:docMk/>
            <pc:sldMk cId="1625141908" sldId="350"/>
            <ac:spMk id="57" creationId="{0C563170-D7CF-2BBA-5082-4E749A4B4899}"/>
          </ac:spMkLst>
        </pc:spChg>
        <pc:spChg chg="mod">
          <ac:chgData name="Janik Marten" userId="S::maja1029@h-ka.de::8d731a08-0cae-42f9-9d09-3ff9f9ad92a5" providerId="AD" clId="Web-{931D4F3B-247A-FE9A-A83E-77285A3B6374}" dt="2025-01-29T14:02:29.579" v="964" actId="1076"/>
          <ac:spMkLst>
            <pc:docMk/>
            <pc:sldMk cId="1625141908" sldId="350"/>
            <ac:spMk id="58" creationId="{F06EDD61-659D-C2D7-D5EE-39587A7A6DD7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29.610" v="965" actId="1076"/>
          <ac:spMkLst>
            <pc:docMk/>
            <pc:sldMk cId="1625141908" sldId="350"/>
            <ac:spMk id="59" creationId="{BAF02F4A-1F8A-4E01-C56E-53F2E711D711}"/>
          </ac:spMkLst>
        </pc:spChg>
        <pc:spChg chg="mod">
          <ac:chgData name="Janik Marten" userId="S::maja1029@h-ka.de::8d731a08-0cae-42f9-9d09-3ff9f9ad92a5" providerId="AD" clId="Web-{931D4F3B-247A-FE9A-A83E-77285A3B6374}" dt="2025-01-29T14:02:29.641" v="966" actId="1076"/>
          <ac:spMkLst>
            <pc:docMk/>
            <pc:sldMk cId="1625141908" sldId="350"/>
            <ac:spMk id="60" creationId="{D2AE86AE-12B8-33EF-69FD-B8B451850EA6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29.673" v="967" actId="1076"/>
          <ac:spMkLst>
            <pc:docMk/>
            <pc:sldMk cId="1625141908" sldId="350"/>
            <ac:spMk id="61" creationId="{38432571-87D0-BD44-39EC-8EF3E4D665AD}"/>
          </ac:spMkLst>
        </pc:spChg>
        <pc:spChg chg="mod">
          <ac:chgData name="Janik Marten" userId="S::maja1029@h-ka.de::8d731a08-0cae-42f9-9d09-3ff9f9ad92a5" providerId="AD" clId="Web-{931D4F3B-247A-FE9A-A83E-77285A3B6374}" dt="2025-01-29T14:02:29.688" v="968" actId="1076"/>
          <ac:spMkLst>
            <pc:docMk/>
            <pc:sldMk cId="1625141908" sldId="350"/>
            <ac:spMk id="62" creationId="{BD2D42FD-DD2F-FB9F-0DE2-F46AE0720E84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29.719" v="969" actId="1076"/>
          <ac:spMkLst>
            <pc:docMk/>
            <pc:sldMk cId="1625141908" sldId="350"/>
            <ac:spMk id="63" creationId="{A6C85354-8BCA-0789-0780-9ADC73575530}"/>
          </ac:spMkLst>
        </pc:spChg>
        <pc:spChg chg="mod">
          <ac:chgData name="Janik Marten" userId="S::maja1029@h-ka.de::8d731a08-0cae-42f9-9d09-3ff9f9ad92a5" providerId="AD" clId="Web-{931D4F3B-247A-FE9A-A83E-77285A3B6374}" dt="2025-01-29T14:02:29.751" v="970" actId="1076"/>
          <ac:spMkLst>
            <pc:docMk/>
            <pc:sldMk cId="1625141908" sldId="350"/>
            <ac:spMk id="64" creationId="{DF9EDE5D-F9F6-C96D-658F-6261F3C5F97E}"/>
          </ac:spMkLst>
        </pc:spChg>
        <pc:spChg chg="mod">
          <ac:chgData name="Janik Marten" userId="S::maja1029@h-ka.de::8d731a08-0cae-42f9-9d09-3ff9f9ad92a5" providerId="AD" clId="Web-{931D4F3B-247A-FE9A-A83E-77285A3B6374}" dt="2025-01-29T14:02:29.782" v="971" actId="1076"/>
          <ac:spMkLst>
            <pc:docMk/>
            <pc:sldMk cId="1625141908" sldId="350"/>
            <ac:spMk id="65" creationId="{95B5B6B4-5784-F4C5-289A-D9986A7A9E27}"/>
          </ac:spMkLst>
        </pc:spChg>
        <pc:spChg chg="mod">
          <ac:chgData name="Janik Marten" userId="S::maja1029@h-ka.de::8d731a08-0cae-42f9-9d09-3ff9f9ad92a5" providerId="AD" clId="Web-{931D4F3B-247A-FE9A-A83E-77285A3B6374}" dt="2025-01-29T14:02:29.813" v="972" actId="1076"/>
          <ac:spMkLst>
            <pc:docMk/>
            <pc:sldMk cId="1625141908" sldId="350"/>
            <ac:spMk id="66" creationId="{0275E377-2865-1326-C32B-399F7548120A}"/>
          </ac:spMkLst>
        </pc:spChg>
        <pc:spChg chg="mod">
          <ac:chgData name="Janik Marten" userId="S::maja1029@h-ka.de::8d731a08-0cae-42f9-9d09-3ff9f9ad92a5" providerId="AD" clId="Web-{931D4F3B-247A-FE9A-A83E-77285A3B6374}" dt="2025-01-29T14:02:29.844" v="973" actId="1076"/>
          <ac:spMkLst>
            <pc:docMk/>
            <pc:sldMk cId="1625141908" sldId="350"/>
            <ac:spMk id="67" creationId="{249EB18A-C12E-1E05-AD92-064B5930792C}"/>
          </ac:spMkLst>
        </pc:spChg>
        <pc:spChg chg="mod">
          <ac:chgData name="Janik Marten" userId="S::maja1029@h-ka.de::8d731a08-0cae-42f9-9d09-3ff9f9ad92a5" providerId="AD" clId="Web-{931D4F3B-247A-FE9A-A83E-77285A3B6374}" dt="2025-01-29T14:02:29.876" v="974" actId="1076"/>
          <ac:spMkLst>
            <pc:docMk/>
            <pc:sldMk cId="1625141908" sldId="350"/>
            <ac:spMk id="68" creationId="{DDFE1601-0FA8-1DCA-E7EF-DACC663F559D}"/>
          </ac:spMkLst>
        </pc:spChg>
        <pc:spChg chg="mod">
          <ac:chgData name="Janik Marten" userId="S::maja1029@h-ka.de::8d731a08-0cae-42f9-9d09-3ff9f9ad92a5" providerId="AD" clId="Web-{931D4F3B-247A-FE9A-A83E-77285A3B6374}" dt="2025-01-29T14:02:29.891" v="975" actId="1076"/>
          <ac:spMkLst>
            <pc:docMk/>
            <pc:sldMk cId="1625141908" sldId="350"/>
            <ac:spMk id="69" creationId="{032CC44F-2745-BD02-CF93-0C8DC5229AC2}"/>
          </ac:spMkLst>
        </pc:spChg>
        <pc:spChg chg="mod">
          <ac:chgData name="Janik Marten" userId="S::maja1029@h-ka.de::8d731a08-0cae-42f9-9d09-3ff9f9ad92a5" providerId="AD" clId="Web-{931D4F3B-247A-FE9A-A83E-77285A3B6374}" dt="2025-01-29T14:02:29.923" v="976" actId="1076"/>
          <ac:spMkLst>
            <pc:docMk/>
            <pc:sldMk cId="1625141908" sldId="350"/>
            <ac:spMk id="70" creationId="{839B5746-20DE-0EAC-49A9-2F4EA183BA3E}"/>
          </ac:spMkLst>
        </pc:spChg>
        <pc:spChg chg="mod">
          <ac:chgData name="Janik Marten" userId="S::maja1029@h-ka.de::8d731a08-0cae-42f9-9d09-3ff9f9ad92a5" providerId="AD" clId="Web-{931D4F3B-247A-FE9A-A83E-77285A3B6374}" dt="2025-01-29T14:02:29.954" v="977" actId="1076"/>
          <ac:spMkLst>
            <pc:docMk/>
            <pc:sldMk cId="1625141908" sldId="350"/>
            <ac:spMk id="71" creationId="{74C0C280-FB59-E5FA-357A-B99305034679}"/>
          </ac:spMkLst>
        </pc:spChg>
        <pc:spChg chg="mod">
          <ac:chgData name="Janik Marten" userId="S::maja1029@h-ka.de::8d731a08-0cae-42f9-9d09-3ff9f9ad92a5" providerId="AD" clId="Web-{931D4F3B-247A-FE9A-A83E-77285A3B6374}" dt="2025-01-29T14:02:29.985" v="978" actId="1076"/>
          <ac:spMkLst>
            <pc:docMk/>
            <pc:sldMk cId="1625141908" sldId="350"/>
            <ac:spMk id="72" creationId="{AFD7635D-1A9C-6A11-36EA-D8C2BC2DC220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30.001" v="979" actId="1076"/>
          <ac:spMkLst>
            <pc:docMk/>
            <pc:sldMk cId="1625141908" sldId="350"/>
            <ac:spMk id="73" creationId="{6018D8E1-C05B-E958-DFAD-5F6A320CF078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30.032" v="980" actId="1076"/>
          <ac:spMkLst>
            <pc:docMk/>
            <pc:sldMk cId="1625141908" sldId="350"/>
            <ac:spMk id="74" creationId="{D8E7B36F-CF77-2923-BEE9-2E90010F76FC}"/>
          </ac:spMkLst>
        </pc:spChg>
        <pc:spChg chg="mod">
          <ac:chgData name="Janik Marten" userId="S::maja1029@h-ka.de::8d731a08-0cae-42f9-9d09-3ff9f9ad92a5" providerId="AD" clId="Web-{931D4F3B-247A-FE9A-A83E-77285A3B6374}" dt="2025-01-29T14:02:30.063" v="981" actId="1076"/>
          <ac:spMkLst>
            <pc:docMk/>
            <pc:sldMk cId="1625141908" sldId="350"/>
            <ac:spMk id="75" creationId="{35D8A247-AEAE-4934-5E19-A33218861FCE}"/>
          </ac:spMkLst>
        </pc:spChg>
        <pc:spChg chg="mod">
          <ac:chgData name="Janik Marten" userId="S::maja1029@h-ka.de::8d731a08-0cae-42f9-9d09-3ff9f9ad92a5" providerId="AD" clId="Web-{931D4F3B-247A-FE9A-A83E-77285A3B6374}" dt="2025-01-29T14:02:30.094" v="982" actId="1076"/>
          <ac:spMkLst>
            <pc:docMk/>
            <pc:sldMk cId="1625141908" sldId="350"/>
            <ac:spMk id="76" creationId="{B08AAA5E-9515-77F9-5CAB-B360ACDE9C4C}"/>
          </ac:spMkLst>
        </pc:spChg>
        <pc:spChg chg="mod">
          <ac:chgData name="Janik Marten" userId="S::maja1029@h-ka.de::8d731a08-0cae-42f9-9d09-3ff9f9ad92a5" providerId="AD" clId="Web-{931D4F3B-247A-FE9A-A83E-77285A3B6374}" dt="2025-01-29T14:02:30.110" v="983" actId="1076"/>
          <ac:spMkLst>
            <pc:docMk/>
            <pc:sldMk cId="1625141908" sldId="350"/>
            <ac:spMk id="77" creationId="{DFA8E0A0-00D8-0238-2950-0850ABACB7FF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30.141" v="984" actId="1076"/>
          <ac:spMkLst>
            <pc:docMk/>
            <pc:sldMk cId="1625141908" sldId="350"/>
            <ac:spMk id="78" creationId="{0EAACDF9-77F8-A658-7A8D-97029F6A3B9E}"/>
          </ac:spMkLst>
        </pc:spChg>
        <pc:spChg chg="mod">
          <ac:chgData name="Janik Marten" userId="S::maja1029@h-ka.de::8d731a08-0cae-42f9-9d09-3ff9f9ad92a5" providerId="AD" clId="Web-{931D4F3B-247A-FE9A-A83E-77285A3B6374}" dt="2025-01-29T14:02:30.173" v="985" actId="1076"/>
          <ac:spMkLst>
            <pc:docMk/>
            <pc:sldMk cId="1625141908" sldId="350"/>
            <ac:spMk id="79" creationId="{027A96EF-5CA7-57F0-2300-4179032C1593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30.204" v="986" actId="1076"/>
          <ac:spMkLst>
            <pc:docMk/>
            <pc:sldMk cId="1625141908" sldId="350"/>
            <ac:spMk id="80" creationId="{85D55BA2-4FB9-3452-5C2C-7295517B8B00}"/>
          </ac:spMkLst>
        </pc:spChg>
        <pc:spChg chg="mod">
          <ac:chgData name="Janik Marten" userId="S::maja1029@h-ka.de::8d731a08-0cae-42f9-9d09-3ff9f9ad92a5" providerId="AD" clId="Web-{931D4F3B-247A-FE9A-A83E-77285A3B6374}" dt="2025-01-29T14:02:30.235" v="987" actId="1076"/>
          <ac:spMkLst>
            <pc:docMk/>
            <pc:sldMk cId="1625141908" sldId="350"/>
            <ac:spMk id="81" creationId="{BA67AB93-1829-5CA7-CCB4-0CAD8566D521}"/>
          </ac:spMkLst>
        </pc:spChg>
        <pc:spChg chg="mod">
          <ac:chgData name="Janik Marten" userId="S::maja1029@h-ka.de::8d731a08-0cae-42f9-9d09-3ff9f9ad92a5" providerId="AD" clId="Web-{931D4F3B-247A-FE9A-A83E-77285A3B6374}" dt="2025-01-29T14:02:30.266" v="988" actId="1076"/>
          <ac:spMkLst>
            <pc:docMk/>
            <pc:sldMk cId="1625141908" sldId="350"/>
            <ac:spMk id="82" creationId="{9175D623-F2D2-43A6-C01B-1D29CB0FEBC5}"/>
          </ac:spMkLst>
        </pc:spChg>
        <pc:spChg chg="mod">
          <ac:chgData name="Janik Marten" userId="S::maja1029@h-ka.de::8d731a08-0cae-42f9-9d09-3ff9f9ad92a5" providerId="AD" clId="Web-{931D4F3B-247A-FE9A-A83E-77285A3B6374}" dt="2025-01-29T14:02:30.298" v="989" actId="1076"/>
          <ac:spMkLst>
            <pc:docMk/>
            <pc:sldMk cId="1625141908" sldId="350"/>
            <ac:spMk id="83" creationId="{10443834-4899-EC5C-6E02-12FB417DD0E0}"/>
          </ac:spMkLst>
        </pc:spChg>
        <pc:spChg chg="mod">
          <ac:chgData name="Janik Marten" userId="S::maja1029@h-ka.de::8d731a08-0cae-42f9-9d09-3ff9f9ad92a5" providerId="AD" clId="Web-{931D4F3B-247A-FE9A-A83E-77285A3B6374}" dt="2025-01-29T14:02:30.344" v="990" actId="1076"/>
          <ac:spMkLst>
            <pc:docMk/>
            <pc:sldMk cId="1625141908" sldId="350"/>
            <ac:spMk id="84" creationId="{DF8DA383-FF14-CEAB-641E-EC5948F8EA86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30.376" v="991" actId="1076"/>
          <ac:spMkLst>
            <pc:docMk/>
            <pc:sldMk cId="1625141908" sldId="350"/>
            <ac:spMk id="85" creationId="{5AD8C61D-CCEB-4F27-9497-09677737EEBC}"/>
          </ac:spMkLst>
        </pc:spChg>
        <pc:spChg chg="mod">
          <ac:chgData name="Janik Marten" userId="S::maja1029@h-ka.de::8d731a08-0cae-42f9-9d09-3ff9f9ad92a5" providerId="AD" clId="Web-{931D4F3B-247A-FE9A-A83E-77285A3B6374}" dt="2025-01-29T14:02:30.407" v="992" actId="1076"/>
          <ac:spMkLst>
            <pc:docMk/>
            <pc:sldMk cId="1625141908" sldId="350"/>
            <ac:spMk id="86" creationId="{066AF7FC-8E64-B10B-1FD2-1544E235B95F}"/>
          </ac:spMkLst>
        </pc:spChg>
        <pc:spChg chg="mod topLvl">
          <ac:chgData name="Janik Marten" userId="S::maja1029@h-ka.de::8d731a08-0cae-42f9-9d09-3ff9f9ad92a5" providerId="AD" clId="Web-{931D4F3B-247A-FE9A-A83E-77285A3B6374}" dt="2025-01-29T14:02:30.454" v="993" actId="1076"/>
          <ac:spMkLst>
            <pc:docMk/>
            <pc:sldMk cId="1625141908" sldId="350"/>
            <ac:spMk id="87" creationId="{6EAD4998-A8D4-D5D4-209A-7C0F8B56B669}"/>
          </ac:spMkLst>
        </pc:spChg>
        <pc:spChg chg="mod">
          <ac:chgData name="Janik Marten" userId="S::maja1029@h-ka.de::8d731a08-0cae-42f9-9d09-3ff9f9ad92a5" providerId="AD" clId="Web-{931D4F3B-247A-FE9A-A83E-77285A3B6374}" dt="2025-01-29T14:02:30.516" v="994" actId="1076"/>
          <ac:spMkLst>
            <pc:docMk/>
            <pc:sldMk cId="1625141908" sldId="350"/>
            <ac:spMk id="88" creationId="{1F60539C-F457-23A9-96EB-DC8C2C2F5E73}"/>
          </ac:spMkLst>
        </pc:spChg>
        <pc:spChg chg="add del mod">
          <ac:chgData name="Janik Marten" userId="S::maja1029@h-ka.de::8d731a08-0cae-42f9-9d09-3ff9f9ad92a5" providerId="AD" clId="Web-{931D4F3B-247A-FE9A-A83E-77285A3B6374}" dt="2025-01-29T14:01:56.766" v="824"/>
          <ac:spMkLst>
            <pc:docMk/>
            <pc:sldMk cId="1625141908" sldId="350"/>
            <ac:spMk id="98" creationId="{D47D9301-48D3-C7CA-53D5-D9ABAB6E171E}"/>
          </ac:spMkLst>
        </pc:spChg>
        <pc:spChg chg="add mod">
          <ac:chgData name="Janik Marten" userId="S::maja1029@h-ka.de::8d731a08-0cae-42f9-9d09-3ff9f9ad92a5" providerId="AD" clId="Web-{931D4F3B-247A-FE9A-A83E-77285A3B6374}" dt="2025-01-29T14:02:30.782" v="1002" actId="1076"/>
          <ac:spMkLst>
            <pc:docMk/>
            <pc:sldMk cId="1625141908" sldId="350"/>
            <ac:spMk id="103" creationId="{585DFB55-A179-794F-1BC8-263F73FFAB3A}"/>
          </ac:spMkLst>
        </pc:spChg>
        <pc:spChg chg="add mod">
          <ac:chgData name="Janik Marten" userId="S::maja1029@h-ka.de::8d731a08-0cae-42f9-9d09-3ff9f9ad92a5" providerId="AD" clId="Web-{931D4F3B-247A-FE9A-A83E-77285A3B6374}" dt="2025-01-29T14:02:30.938" v="1007" actId="1076"/>
          <ac:spMkLst>
            <pc:docMk/>
            <pc:sldMk cId="1625141908" sldId="350"/>
            <ac:spMk id="108" creationId="{009D8841-64AA-2C0A-D1AE-6BD3DCB73513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001" v="1009" actId="1076"/>
          <ac:spMkLst>
            <pc:docMk/>
            <pc:sldMk cId="1625141908" sldId="350"/>
            <ac:spMk id="110" creationId="{379CB6FD-C3DA-0162-1271-0A3E7C965D9C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048" v="1010" actId="1076"/>
          <ac:spMkLst>
            <pc:docMk/>
            <pc:sldMk cId="1625141908" sldId="350"/>
            <ac:spMk id="111" creationId="{8F6480EB-4DD7-4135-5756-09FDADD8814C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079" v="1011" actId="1076"/>
          <ac:spMkLst>
            <pc:docMk/>
            <pc:sldMk cId="1625141908" sldId="350"/>
            <ac:spMk id="112" creationId="{FBD30642-9462-3C6C-2149-A8BEA8AB8B7A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110" v="1012" actId="1076"/>
          <ac:spMkLst>
            <pc:docMk/>
            <pc:sldMk cId="1625141908" sldId="350"/>
            <ac:spMk id="113" creationId="{118D9BF7-5C2D-83E5-E571-E29B4B14792D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204" v="1015" actId="1076"/>
          <ac:spMkLst>
            <pc:docMk/>
            <pc:sldMk cId="1625141908" sldId="350"/>
            <ac:spMk id="116" creationId="{235830BD-7695-20AB-3738-C5C6B4B3B8D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235" v="1016" actId="1076"/>
          <ac:spMkLst>
            <pc:docMk/>
            <pc:sldMk cId="1625141908" sldId="350"/>
            <ac:spMk id="117" creationId="{837C33BD-705F-5099-F6D8-B8BC336E6D00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282" v="1017" actId="1076"/>
          <ac:spMkLst>
            <pc:docMk/>
            <pc:sldMk cId="1625141908" sldId="350"/>
            <ac:spMk id="118" creationId="{6D3C6559-A086-E8AB-7413-CD012609E91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329" v="1018" actId="1076"/>
          <ac:spMkLst>
            <pc:docMk/>
            <pc:sldMk cId="1625141908" sldId="350"/>
            <ac:spMk id="119" creationId="{7F6A1346-664A-572A-1A4E-F82346C00429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376" v="1019" actId="1076"/>
          <ac:spMkLst>
            <pc:docMk/>
            <pc:sldMk cId="1625141908" sldId="350"/>
            <ac:spMk id="120" creationId="{AAC4F8A3-EE3E-1D31-9DB9-233E2ADAF22F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407" v="1020" actId="1076"/>
          <ac:spMkLst>
            <pc:docMk/>
            <pc:sldMk cId="1625141908" sldId="350"/>
            <ac:spMk id="121" creationId="{B437CFC4-B4FF-63A5-8076-8E517F951DE0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438" v="1021" actId="1076"/>
          <ac:spMkLst>
            <pc:docMk/>
            <pc:sldMk cId="1625141908" sldId="350"/>
            <ac:spMk id="122" creationId="{2D7B5A97-CA8C-5EE4-E03E-5D21ED2C3887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485" v="1022" actId="1076"/>
          <ac:spMkLst>
            <pc:docMk/>
            <pc:sldMk cId="1625141908" sldId="350"/>
            <ac:spMk id="123" creationId="{E2EEEA5D-F205-9ED6-9140-C964B580939F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516" v="1023" actId="1076"/>
          <ac:spMkLst>
            <pc:docMk/>
            <pc:sldMk cId="1625141908" sldId="350"/>
            <ac:spMk id="124" creationId="{F7E18A9F-B165-8B66-EB80-A5F52EF1E211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548" v="1024" actId="1076"/>
          <ac:spMkLst>
            <pc:docMk/>
            <pc:sldMk cId="1625141908" sldId="350"/>
            <ac:spMk id="125" creationId="{534BB422-E16C-17D3-5F31-4BB3642999B9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579" v="1025" actId="1076"/>
          <ac:spMkLst>
            <pc:docMk/>
            <pc:sldMk cId="1625141908" sldId="350"/>
            <ac:spMk id="126" creationId="{51E32979-60DD-0A88-BE8E-E614E2A72EF0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610" v="1026" actId="1076"/>
          <ac:spMkLst>
            <pc:docMk/>
            <pc:sldMk cId="1625141908" sldId="350"/>
            <ac:spMk id="127" creationId="{11E1F52F-E8AF-C103-9CB8-16EBB422469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641" v="1027" actId="1076"/>
          <ac:spMkLst>
            <pc:docMk/>
            <pc:sldMk cId="1625141908" sldId="350"/>
            <ac:spMk id="128" creationId="{842F2735-D272-F512-0D40-F9EB8EC405FC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673" v="1028" actId="1076"/>
          <ac:spMkLst>
            <pc:docMk/>
            <pc:sldMk cId="1625141908" sldId="350"/>
            <ac:spMk id="129" creationId="{CD8FCBB2-B4B3-AF37-1504-6DC8E9DDADE8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704" v="1029" actId="1076"/>
          <ac:spMkLst>
            <pc:docMk/>
            <pc:sldMk cId="1625141908" sldId="350"/>
            <ac:spMk id="130" creationId="{56FFB11F-6CE1-AB12-65C8-8D72F828B87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719" v="1030" actId="1076"/>
          <ac:spMkLst>
            <pc:docMk/>
            <pc:sldMk cId="1625141908" sldId="350"/>
            <ac:spMk id="131" creationId="{7EE32D14-F403-D779-56CE-45A8CCD14A85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751" v="1031" actId="1076"/>
          <ac:spMkLst>
            <pc:docMk/>
            <pc:sldMk cId="1625141908" sldId="350"/>
            <ac:spMk id="132" creationId="{05521E22-81F9-C45C-F086-3AAD4DADD7D3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782" v="1032" actId="1076"/>
          <ac:spMkLst>
            <pc:docMk/>
            <pc:sldMk cId="1625141908" sldId="350"/>
            <ac:spMk id="133" creationId="{6B2FFB7C-9A74-60F8-39B9-1428344FA443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813" v="1033" actId="1076"/>
          <ac:spMkLst>
            <pc:docMk/>
            <pc:sldMk cId="1625141908" sldId="350"/>
            <ac:spMk id="134" creationId="{586C844C-EA3D-A682-C4F1-FA627CDCE3F9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860" v="1034" actId="1076"/>
          <ac:spMkLst>
            <pc:docMk/>
            <pc:sldMk cId="1625141908" sldId="350"/>
            <ac:spMk id="135" creationId="{7FAC721A-BDFF-3D3F-13F8-3FDB68D4A2D2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891" v="1035" actId="1076"/>
          <ac:spMkLst>
            <pc:docMk/>
            <pc:sldMk cId="1625141908" sldId="350"/>
            <ac:spMk id="136" creationId="{DC10A051-ACCA-B06F-3C81-3C0A77D0CAEA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923" v="1036" actId="1076"/>
          <ac:spMkLst>
            <pc:docMk/>
            <pc:sldMk cId="1625141908" sldId="350"/>
            <ac:spMk id="137" creationId="{5560133B-6267-36F2-B0BA-39D5E397C996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938" v="1037" actId="1076"/>
          <ac:spMkLst>
            <pc:docMk/>
            <pc:sldMk cId="1625141908" sldId="350"/>
            <ac:spMk id="138" creationId="{48DDB6CB-7364-AF25-07A1-C737613241C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1.969" v="1038" actId="1076"/>
          <ac:spMkLst>
            <pc:docMk/>
            <pc:sldMk cId="1625141908" sldId="350"/>
            <ac:spMk id="139" creationId="{2CA1DE21-104B-0462-A362-3102F94B5DBE}"/>
          </ac:spMkLst>
        </pc:spChg>
        <pc:spChg chg="add mod">
          <ac:chgData name="Janik Marten" userId="S::maja1029@h-ka.de::8d731a08-0cae-42f9-9d09-3ff9f9ad92a5" providerId="AD" clId="Web-{931D4F3B-247A-FE9A-A83E-77285A3B6374}" dt="2025-01-29T14:02:32.001" v="1039" actId="1076"/>
          <ac:spMkLst>
            <pc:docMk/>
            <pc:sldMk cId="1625141908" sldId="350"/>
            <ac:spMk id="140" creationId="{EC542B67-BC14-9891-C328-AAE7759FFC2B}"/>
          </ac:spMkLst>
        </pc:spChg>
        <pc:spChg chg="add mod">
          <ac:chgData name="Janik Marten" userId="S::maja1029@h-ka.de::8d731a08-0cae-42f9-9d09-3ff9f9ad92a5" providerId="AD" clId="Web-{931D4F3B-247A-FE9A-A83E-77285A3B6374}" dt="2025-01-29T14:02:32.048" v="1040" actId="1076"/>
          <ac:spMkLst>
            <pc:docMk/>
            <pc:sldMk cId="1625141908" sldId="350"/>
            <ac:spMk id="141" creationId="{99AEDD7D-46ED-A398-20DA-75864ECC3212}"/>
          </ac:spMkLst>
        </pc:spChg>
        <pc:spChg chg="add mod">
          <ac:chgData name="Janik Marten" userId="S::maja1029@h-ka.de::8d731a08-0cae-42f9-9d09-3ff9f9ad92a5" providerId="AD" clId="Web-{931D4F3B-247A-FE9A-A83E-77285A3B6374}" dt="2025-01-29T14:02:32.094" v="1041" actId="1076"/>
          <ac:spMkLst>
            <pc:docMk/>
            <pc:sldMk cId="1625141908" sldId="350"/>
            <ac:spMk id="142" creationId="{455A3185-7A2E-9C21-A181-B6CEC6854AD8}"/>
          </ac:spMkLst>
        </pc:spChg>
        <pc:spChg chg="add mod">
          <ac:chgData name="Janik Marten" userId="S::maja1029@h-ka.de::8d731a08-0cae-42f9-9d09-3ff9f9ad92a5" providerId="AD" clId="Web-{931D4F3B-247A-FE9A-A83E-77285A3B6374}" dt="2025-01-29T14:02:32.126" v="1042" actId="1076"/>
          <ac:spMkLst>
            <pc:docMk/>
            <pc:sldMk cId="1625141908" sldId="350"/>
            <ac:spMk id="143" creationId="{E084A402-E6A1-EADD-2090-E5C074DADC1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2.141" v="1043" actId="1076"/>
          <ac:spMkLst>
            <pc:docMk/>
            <pc:sldMk cId="1625141908" sldId="350"/>
            <ac:spMk id="144" creationId="{8CE7C5ED-2707-D30B-4936-1C70AFDC51E9}"/>
          </ac:spMkLst>
        </pc:spChg>
        <pc:spChg chg="add mod">
          <ac:chgData name="Janik Marten" userId="S::maja1029@h-ka.de::8d731a08-0cae-42f9-9d09-3ff9f9ad92a5" providerId="AD" clId="Web-{931D4F3B-247A-FE9A-A83E-77285A3B6374}" dt="2025-01-29T14:02:32.173" v="1044" actId="1076"/>
          <ac:spMkLst>
            <pc:docMk/>
            <pc:sldMk cId="1625141908" sldId="350"/>
            <ac:spMk id="145" creationId="{1F50A48F-686E-2746-7520-D6AFC2449530}"/>
          </ac:spMkLst>
        </pc:spChg>
        <pc:spChg chg="add mod">
          <ac:chgData name="Janik Marten" userId="S::maja1029@h-ka.de::8d731a08-0cae-42f9-9d09-3ff9f9ad92a5" providerId="AD" clId="Web-{931D4F3B-247A-FE9A-A83E-77285A3B6374}" dt="2025-01-29T14:02:32.204" v="1045" actId="1076"/>
          <ac:spMkLst>
            <pc:docMk/>
            <pc:sldMk cId="1625141908" sldId="350"/>
            <ac:spMk id="146" creationId="{9E35CD00-227B-35BE-88B7-77828F8F6AB7}"/>
          </ac:spMkLst>
        </pc:spChg>
        <pc:spChg chg="add mod">
          <ac:chgData name="Janik Marten" userId="S::maja1029@h-ka.de::8d731a08-0cae-42f9-9d09-3ff9f9ad92a5" providerId="AD" clId="Web-{931D4F3B-247A-FE9A-A83E-77285A3B6374}" dt="2025-01-29T14:02:32.219" v="1046" actId="1076"/>
          <ac:spMkLst>
            <pc:docMk/>
            <pc:sldMk cId="1625141908" sldId="350"/>
            <ac:spMk id="147" creationId="{4B9E8943-5DAE-DFC5-04EB-A01592EA7C7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2.251" v="1047" actId="1076"/>
          <ac:spMkLst>
            <pc:docMk/>
            <pc:sldMk cId="1625141908" sldId="350"/>
            <ac:spMk id="148" creationId="{CD6F3687-9EDE-D88D-87BB-D908F26CDD0C}"/>
          </ac:spMkLst>
        </pc:spChg>
        <pc:spChg chg="add mod">
          <ac:chgData name="Janik Marten" userId="S::maja1029@h-ka.de::8d731a08-0cae-42f9-9d09-3ff9f9ad92a5" providerId="AD" clId="Web-{931D4F3B-247A-FE9A-A83E-77285A3B6374}" dt="2025-01-29T14:02:35.938" v="1108" actId="1076"/>
          <ac:spMkLst>
            <pc:docMk/>
            <pc:sldMk cId="1625141908" sldId="350"/>
            <ac:spMk id="156" creationId="{D4BDB0B3-50A8-A960-8178-F5E9F6D5AFC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079" v="1113" actId="1076"/>
          <ac:spMkLst>
            <pc:docMk/>
            <pc:sldMk cId="1625141908" sldId="350"/>
            <ac:spMk id="161" creationId="{F95D03BC-2FC2-1B77-FED6-0E8CD75185CA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126" v="1115" actId="1076"/>
          <ac:spMkLst>
            <pc:docMk/>
            <pc:sldMk cId="1625141908" sldId="350"/>
            <ac:spMk id="163" creationId="{3156EBA1-5E70-7073-D5C8-8DDA1B69BD46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157" v="1116" actId="1076"/>
          <ac:spMkLst>
            <pc:docMk/>
            <pc:sldMk cId="1625141908" sldId="350"/>
            <ac:spMk id="164" creationId="{5F6751E3-963E-ECE6-7685-E0EACB031473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188" v="1117" actId="1076"/>
          <ac:spMkLst>
            <pc:docMk/>
            <pc:sldMk cId="1625141908" sldId="350"/>
            <ac:spMk id="165" creationId="{E9026013-9C58-F3C4-3EFD-45236194AAF6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220" v="1118" actId="1076"/>
          <ac:spMkLst>
            <pc:docMk/>
            <pc:sldMk cId="1625141908" sldId="350"/>
            <ac:spMk id="166" creationId="{9C1CEA54-D286-A98A-98B6-060EA696705F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298" v="1121" actId="1076"/>
          <ac:spMkLst>
            <pc:docMk/>
            <pc:sldMk cId="1625141908" sldId="350"/>
            <ac:spMk id="169" creationId="{875F32DF-F2A9-FF52-5768-562E628F111C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313" v="1122" actId="1076"/>
          <ac:spMkLst>
            <pc:docMk/>
            <pc:sldMk cId="1625141908" sldId="350"/>
            <ac:spMk id="170" creationId="{1973C47C-C590-8E6A-20EA-91B1DE5BD496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345" v="1123" actId="1076"/>
          <ac:spMkLst>
            <pc:docMk/>
            <pc:sldMk cId="1625141908" sldId="350"/>
            <ac:spMk id="171" creationId="{799DAADD-302C-A480-0389-AC6820CBC832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376" v="1124" actId="1076"/>
          <ac:spMkLst>
            <pc:docMk/>
            <pc:sldMk cId="1625141908" sldId="350"/>
            <ac:spMk id="172" creationId="{D3FD6F9B-8B38-E55A-2A35-93D4DD54825D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391" v="1125" actId="1076"/>
          <ac:spMkLst>
            <pc:docMk/>
            <pc:sldMk cId="1625141908" sldId="350"/>
            <ac:spMk id="173" creationId="{F02F8BBD-826B-D4AE-E69F-A7F211316B0D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423" v="1126" actId="1076"/>
          <ac:spMkLst>
            <pc:docMk/>
            <pc:sldMk cId="1625141908" sldId="350"/>
            <ac:spMk id="174" creationId="{5DDABBA1-253C-DA4E-EAE6-076BD646050E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454" v="1127" actId="1076"/>
          <ac:spMkLst>
            <pc:docMk/>
            <pc:sldMk cId="1625141908" sldId="350"/>
            <ac:spMk id="175" creationId="{6E379BFA-BCB1-3DB4-5C6C-1034981288FC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470" v="1128" actId="1076"/>
          <ac:spMkLst>
            <pc:docMk/>
            <pc:sldMk cId="1625141908" sldId="350"/>
            <ac:spMk id="176" creationId="{F3A7FAF9-397F-F890-E1F1-688B48155E3C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501" v="1129" actId="1076"/>
          <ac:spMkLst>
            <pc:docMk/>
            <pc:sldMk cId="1625141908" sldId="350"/>
            <ac:spMk id="177" creationId="{DFC6DA6E-1B94-E7DE-7E13-180EBB8FC1CF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516" v="1130" actId="1076"/>
          <ac:spMkLst>
            <pc:docMk/>
            <pc:sldMk cId="1625141908" sldId="350"/>
            <ac:spMk id="178" creationId="{E0B68BED-3248-0B9E-D3A4-9117BABBDE3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548" v="1131" actId="1076"/>
          <ac:spMkLst>
            <pc:docMk/>
            <pc:sldMk cId="1625141908" sldId="350"/>
            <ac:spMk id="179" creationId="{1068C3B7-31AD-8828-E927-AD68F4705048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579" v="1132" actId="1076"/>
          <ac:spMkLst>
            <pc:docMk/>
            <pc:sldMk cId="1625141908" sldId="350"/>
            <ac:spMk id="180" creationId="{B075DCC9-219A-F3C2-1713-68EBF7974DF1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610" v="1133" actId="1076"/>
          <ac:spMkLst>
            <pc:docMk/>
            <pc:sldMk cId="1625141908" sldId="350"/>
            <ac:spMk id="181" creationId="{91FE7A2A-B8B4-9C16-C85F-3A2AA1A4F22E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626" v="1134" actId="1076"/>
          <ac:spMkLst>
            <pc:docMk/>
            <pc:sldMk cId="1625141908" sldId="350"/>
            <ac:spMk id="182" creationId="{312828D6-5857-4FC6-7681-CA2475899B4C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657" v="1135" actId="1076"/>
          <ac:spMkLst>
            <pc:docMk/>
            <pc:sldMk cId="1625141908" sldId="350"/>
            <ac:spMk id="183" creationId="{7391E85F-137B-36E5-A611-1D4550C36A05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673" v="1136" actId="1076"/>
          <ac:spMkLst>
            <pc:docMk/>
            <pc:sldMk cId="1625141908" sldId="350"/>
            <ac:spMk id="184" creationId="{F479D96A-983B-7535-742D-035B12774450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704" v="1137" actId="1076"/>
          <ac:spMkLst>
            <pc:docMk/>
            <pc:sldMk cId="1625141908" sldId="350"/>
            <ac:spMk id="185" creationId="{1C3A10B1-3709-81A2-19E4-44212FAFB60B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720" v="1138" actId="1076"/>
          <ac:spMkLst>
            <pc:docMk/>
            <pc:sldMk cId="1625141908" sldId="350"/>
            <ac:spMk id="186" creationId="{72D96728-1579-B896-744F-5DCF845EE1F8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751" v="1139" actId="1076"/>
          <ac:spMkLst>
            <pc:docMk/>
            <pc:sldMk cId="1625141908" sldId="350"/>
            <ac:spMk id="187" creationId="{C4A75E9E-9FFC-BA45-3026-ADCEE7ED8427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766" v="1140" actId="1076"/>
          <ac:spMkLst>
            <pc:docMk/>
            <pc:sldMk cId="1625141908" sldId="350"/>
            <ac:spMk id="188" creationId="{2B59961E-FA09-87C5-2EE4-44594828A8D4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798" v="1141" actId="1076"/>
          <ac:spMkLst>
            <pc:docMk/>
            <pc:sldMk cId="1625141908" sldId="350"/>
            <ac:spMk id="189" creationId="{652D3EDC-87A8-AC4A-9258-BAC8945B2278}"/>
          </ac:spMkLst>
        </pc:spChg>
        <pc:spChg chg="add mod">
          <ac:chgData name="Janik Marten" userId="S::maja1029@h-ka.de::8d731a08-0cae-42f9-9d09-3ff9f9ad92a5" providerId="AD" clId="Web-{931D4F3B-247A-FE9A-A83E-77285A3B6374}" dt="2025-01-29T14:03:13.845" v="1156" actId="1076"/>
          <ac:spMkLst>
            <pc:docMk/>
            <pc:sldMk cId="1625141908" sldId="350"/>
            <ac:spMk id="190" creationId="{3671A3AA-0E6F-E562-B69B-2A7CF58D5338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876" v="1143" actId="1076"/>
          <ac:spMkLst>
            <pc:docMk/>
            <pc:sldMk cId="1625141908" sldId="350"/>
            <ac:spMk id="191" creationId="{1284D079-F8B3-B442-D88A-331DB007AC99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907" v="1144" actId="1076"/>
          <ac:spMkLst>
            <pc:docMk/>
            <pc:sldMk cId="1625141908" sldId="350"/>
            <ac:spMk id="192" creationId="{F088CF6D-BCE8-BAE3-EB0E-10B85BA13CBF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923" v="1145" actId="1076"/>
          <ac:spMkLst>
            <pc:docMk/>
            <pc:sldMk cId="1625141908" sldId="350"/>
            <ac:spMk id="193" creationId="{4449959D-6021-5D30-1B9F-7CEC0DE8BE41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954" v="1146" actId="1076"/>
          <ac:spMkLst>
            <pc:docMk/>
            <pc:sldMk cId="1625141908" sldId="350"/>
            <ac:spMk id="194" creationId="{D3E281D7-13E3-7654-B3B8-6C5CD02B8F17}"/>
          </ac:spMkLst>
        </pc:spChg>
        <pc:spChg chg="add mod">
          <ac:chgData name="Janik Marten" userId="S::maja1029@h-ka.de::8d731a08-0cae-42f9-9d09-3ff9f9ad92a5" providerId="AD" clId="Web-{931D4F3B-247A-FE9A-A83E-77285A3B6374}" dt="2025-01-29T14:02:36.985" v="1147" actId="1076"/>
          <ac:spMkLst>
            <pc:docMk/>
            <pc:sldMk cId="1625141908" sldId="350"/>
            <ac:spMk id="195" creationId="{5577E29A-4569-6EDA-CFAB-00C670BE9EB0}"/>
          </ac:spMkLst>
        </pc:spChg>
        <pc:spChg chg="add mod">
          <ac:chgData name="Janik Marten" userId="S::maja1029@h-ka.de::8d731a08-0cae-42f9-9d09-3ff9f9ad92a5" providerId="AD" clId="Web-{931D4F3B-247A-FE9A-A83E-77285A3B6374}" dt="2025-01-29T14:02:37.001" v="1148" actId="1076"/>
          <ac:spMkLst>
            <pc:docMk/>
            <pc:sldMk cId="1625141908" sldId="350"/>
            <ac:spMk id="196" creationId="{C0451ADF-D6A2-4EF4-07DE-BA2383EE1785}"/>
          </ac:spMkLst>
        </pc:spChg>
        <pc:spChg chg="add mod">
          <ac:chgData name="Janik Marten" userId="S::maja1029@h-ka.de::8d731a08-0cae-42f9-9d09-3ff9f9ad92a5" providerId="AD" clId="Web-{931D4F3B-247A-FE9A-A83E-77285A3B6374}" dt="2025-01-29T14:02:37.032" v="1149" actId="1076"/>
          <ac:spMkLst>
            <pc:docMk/>
            <pc:sldMk cId="1625141908" sldId="350"/>
            <ac:spMk id="197" creationId="{B90E98FC-0BA9-0C9C-F8FD-88E1D20CDBF8}"/>
          </ac:spMkLst>
        </pc:spChg>
        <pc:spChg chg="add mod">
          <ac:chgData name="Janik Marten" userId="S::maja1029@h-ka.de::8d731a08-0cae-42f9-9d09-3ff9f9ad92a5" providerId="AD" clId="Web-{931D4F3B-247A-FE9A-A83E-77285A3B6374}" dt="2025-01-29T14:02:37.048" v="1150" actId="1076"/>
          <ac:spMkLst>
            <pc:docMk/>
            <pc:sldMk cId="1625141908" sldId="350"/>
            <ac:spMk id="198" creationId="{F7569F48-850D-63EE-75D4-C13EA206FE68}"/>
          </ac:spMkLst>
        </pc:spChg>
        <pc:spChg chg="add mod">
          <ac:chgData name="Janik Marten" userId="S::maja1029@h-ka.de::8d731a08-0cae-42f9-9d09-3ff9f9ad92a5" providerId="AD" clId="Web-{931D4F3B-247A-FE9A-A83E-77285A3B6374}" dt="2025-01-29T14:02:37.079" v="1151" actId="1076"/>
          <ac:spMkLst>
            <pc:docMk/>
            <pc:sldMk cId="1625141908" sldId="350"/>
            <ac:spMk id="199" creationId="{D8E30BB3-E7C5-2696-39C4-4C957501082B}"/>
          </ac:spMkLst>
        </pc:spChg>
        <pc:spChg chg="add mod">
          <ac:chgData name="Janik Marten" userId="S::maja1029@h-ka.de::8d731a08-0cae-42f9-9d09-3ff9f9ad92a5" providerId="AD" clId="Web-{931D4F3B-247A-FE9A-A83E-77285A3B6374}" dt="2025-01-29T14:02:37.110" v="1152" actId="1076"/>
          <ac:spMkLst>
            <pc:docMk/>
            <pc:sldMk cId="1625141908" sldId="350"/>
            <ac:spMk id="200" creationId="{269FACE5-8D56-806B-0C4D-499D450A1746}"/>
          </ac:spMkLst>
        </pc:spChg>
        <pc:spChg chg="add mod">
          <ac:chgData name="Janik Marten" userId="S::maja1029@h-ka.de::8d731a08-0cae-42f9-9d09-3ff9f9ad92a5" providerId="AD" clId="Web-{931D4F3B-247A-FE9A-A83E-77285A3B6374}" dt="2025-01-29T14:02:37.126" v="1153" actId="1076"/>
          <ac:spMkLst>
            <pc:docMk/>
            <pc:sldMk cId="1625141908" sldId="350"/>
            <ac:spMk id="201" creationId="{1EBE40E8-887F-570E-74D7-BDE508F7DBBF}"/>
          </ac:spMkLst>
        </pc:spChg>
        <pc:grpChg chg="add">
          <ac:chgData name="Janik Marten" userId="S::maja1029@h-ka.de::8d731a08-0cae-42f9-9d09-3ff9f9ad92a5" providerId="AD" clId="Web-{931D4F3B-247A-FE9A-A83E-77285A3B6374}" dt="2025-01-29T13:57:20.073" v="624"/>
          <ac:grpSpMkLst>
            <pc:docMk/>
            <pc:sldMk cId="1625141908" sldId="350"/>
            <ac:grpSpMk id="89" creationId="{321F3F96-CF02-85A3-613E-E481BCB8B2B8}"/>
          </ac:grpSpMkLst>
        </pc:grpChg>
        <pc:grpChg chg="add">
          <ac:chgData name="Janik Marten" userId="S::maja1029@h-ka.de::8d731a08-0cae-42f9-9d09-3ff9f9ad92a5" providerId="AD" clId="Web-{931D4F3B-247A-FE9A-A83E-77285A3B6374}" dt="2025-01-29T14:05:14.520" v="1194"/>
          <ac:grpSpMkLst>
            <pc:docMk/>
            <pc:sldMk cId="1625141908" sldId="350"/>
            <ac:grpSpMk id="202" creationId="{8524F4C2-F105-B2C0-F013-0694EACB0EC6}"/>
          </ac:grpSpMkLst>
        </pc:grpChg>
        <pc:grpChg chg="add">
          <ac:chgData name="Janik Marten" userId="S::maja1029@h-ka.de::8d731a08-0cae-42f9-9d09-3ff9f9ad92a5" providerId="AD" clId="Web-{931D4F3B-247A-FE9A-A83E-77285A3B6374}" dt="2025-01-29T14:05:22.848" v="1195"/>
          <ac:grpSpMkLst>
            <pc:docMk/>
            <pc:sldMk cId="1625141908" sldId="350"/>
            <ac:grpSpMk id="203" creationId="{4E3E3DC1-AA90-079E-F1F6-C6DD117BDB4A}"/>
          </ac:grpSpMkLst>
        </pc:grpChg>
        <pc:grpChg chg="add">
          <ac:chgData name="Janik Marten" userId="S::maja1029@h-ka.de::8d731a08-0cae-42f9-9d09-3ff9f9ad92a5" providerId="AD" clId="Web-{931D4F3B-247A-FE9A-A83E-77285A3B6374}" dt="2025-01-29T14:05:31.114" v="1196"/>
          <ac:grpSpMkLst>
            <pc:docMk/>
            <pc:sldMk cId="1625141908" sldId="350"/>
            <ac:grpSpMk id="204" creationId="{18697F74-7DA2-4304-88B5-D1F9EEA723E1}"/>
          </ac:grpSpMkLst>
        </pc:grpChg>
        <pc:cxnChg chg="mod">
          <ac:chgData name="Janik Marten" userId="S::maja1029@h-ka.de::8d731a08-0cae-42f9-9d09-3ff9f9ad92a5" providerId="AD" clId="Web-{931D4F3B-247A-FE9A-A83E-77285A3B6374}" dt="2025-01-29T14:04:44.988" v="1185"/>
          <ac:cxnSpMkLst>
            <pc:docMk/>
            <pc:sldMk cId="1625141908" sldId="350"/>
            <ac:cxnSpMk id="33" creationId="{1A72016B-2BE4-4EC6-8232-54F2F16BA120}"/>
          </ac:cxnSpMkLst>
        </pc:cxnChg>
        <pc:cxnChg chg="mod">
          <ac:chgData name="Janik Marten" userId="S::maja1029@h-ka.de::8d731a08-0cae-42f9-9d09-3ff9f9ad92a5" providerId="AD" clId="Web-{931D4F3B-247A-FE9A-A83E-77285A3B6374}" dt="2025-01-29T14:04:38.566" v="1182"/>
          <ac:cxnSpMkLst>
            <pc:docMk/>
            <pc:sldMk cId="1625141908" sldId="350"/>
            <ac:cxnSpMk id="34" creationId="{57AB870D-20C3-C42E-3E21-3058883762F1}"/>
          </ac:cxnSpMkLst>
        </pc:cxnChg>
        <pc:cxnChg chg="mod">
          <ac:chgData name="Janik Marten" userId="S::maja1029@h-ka.de::8d731a08-0cae-42f9-9d09-3ff9f9ad92a5" providerId="AD" clId="Web-{931D4F3B-247A-FE9A-A83E-77285A3B6374}" dt="2025-01-29T14:02:29.063" v="947" actId="1076"/>
          <ac:cxnSpMkLst>
            <pc:docMk/>
            <pc:sldMk cId="1625141908" sldId="350"/>
            <ac:cxnSpMk id="35" creationId="{332AD445-61DC-5189-8D36-DE04ACB68AFA}"/>
          </ac:cxnSpMkLst>
        </pc:cxnChg>
        <pc:cxnChg chg="del mod">
          <ac:chgData name="Janik Marten" userId="S::maja1029@h-ka.de::8d731a08-0cae-42f9-9d09-3ff9f9ad92a5" providerId="AD" clId="Web-{931D4F3B-247A-FE9A-A83E-77285A3B6374}" dt="2025-01-29T13:58:05.621" v="630"/>
          <ac:cxnSpMkLst>
            <pc:docMk/>
            <pc:sldMk cId="1625141908" sldId="350"/>
            <ac:cxnSpMk id="36" creationId="{82E79765-B2B4-4AE0-7113-2C9ABC09CA85}"/>
          </ac:cxnSpMkLst>
        </pc:cxnChg>
        <pc:cxnChg chg="del">
          <ac:chgData name="Janik Marten" userId="S::maja1029@h-ka.de::8d731a08-0cae-42f9-9d09-3ff9f9ad92a5" providerId="AD" clId="Web-{931D4F3B-247A-FE9A-A83E-77285A3B6374}" dt="2025-01-29T14:00:30.436" v="698"/>
          <ac:cxnSpMkLst>
            <pc:docMk/>
            <pc:sldMk cId="1625141908" sldId="350"/>
            <ac:cxnSpMk id="37" creationId="{EA7009BB-DDA6-695D-7FEA-0F075B371485}"/>
          </ac:cxnSpMkLst>
        </pc:cxnChg>
        <pc:cxnChg chg="del mod">
          <ac:chgData name="Janik Marten" userId="S::maja1029@h-ka.de::8d731a08-0cae-42f9-9d09-3ff9f9ad92a5" providerId="AD" clId="Web-{931D4F3B-247A-FE9A-A83E-77285A3B6374}" dt="2025-01-29T14:00:31.436" v="699"/>
          <ac:cxnSpMkLst>
            <pc:docMk/>
            <pc:sldMk cId="1625141908" sldId="350"/>
            <ac:cxnSpMk id="38" creationId="{CE264388-68AA-186F-145C-81FE7BB8D802}"/>
          </ac:cxnSpMkLst>
        </pc:cxnChg>
        <pc:cxnChg chg="del mod">
          <ac:chgData name="Janik Marten" userId="S::maja1029@h-ka.de::8d731a08-0cae-42f9-9d09-3ff9f9ad92a5" providerId="AD" clId="Web-{931D4F3B-247A-FE9A-A83E-77285A3B6374}" dt="2025-01-29T13:58:07.480" v="631"/>
          <ac:cxnSpMkLst>
            <pc:docMk/>
            <pc:sldMk cId="1625141908" sldId="350"/>
            <ac:cxnSpMk id="39" creationId="{66244838-7089-E07C-9531-8F8D6915C465}"/>
          </ac:cxnSpMkLst>
        </pc:cxnChg>
        <pc:cxnChg chg="del mod">
          <ac:chgData name="Janik Marten" userId="S::maja1029@h-ka.de::8d731a08-0cae-42f9-9d09-3ff9f9ad92a5" providerId="AD" clId="Web-{931D4F3B-247A-FE9A-A83E-77285A3B6374}" dt="2025-01-29T14:01:04.312" v="707"/>
          <ac:cxnSpMkLst>
            <pc:docMk/>
            <pc:sldMk cId="1625141908" sldId="350"/>
            <ac:cxnSpMk id="40" creationId="{08533063-4861-B4E2-E4FC-5DD5B86CCE7D}"/>
          </ac:cxnSpMkLst>
        </pc:cxnChg>
        <pc:cxnChg chg="del mod">
          <ac:chgData name="Janik Marten" userId="S::maja1029@h-ka.de::8d731a08-0cae-42f9-9d09-3ff9f9ad92a5" providerId="AD" clId="Web-{931D4F3B-247A-FE9A-A83E-77285A3B6374}" dt="2025-01-29T14:04:43.097" v="1184"/>
          <ac:cxnSpMkLst>
            <pc:docMk/>
            <pc:sldMk cId="1625141908" sldId="350"/>
            <ac:cxnSpMk id="41" creationId="{D53F3E3E-49F2-2D61-1DDE-8BE3B9A7323F}"/>
          </ac:cxnSpMkLst>
        </pc:cxnChg>
        <pc:cxnChg chg="mod">
          <ac:chgData name="Janik Marten" userId="S::maja1029@h-ka.de::8d731a08-0cae-42f9-9d09-3ff9f9ad92a5" providerId="AD" clId="Web-{931D4F3B-247A-FE9A-A83E-77285A3B6374}" dt="2025-01-29T14:04:57.488" v="1191"/>
          <ac:cxnSpMkLst>
            <pc:docMk/>
            <pc:sldMk cId="1625141908" sldId="350"/>
            <ac:cxnSpMk id="43" creationId="{B0B83FAD-E10A-3BD6-7B4A-F28F882425B0}"/>
          </ac:cxnSpMkLst>
        </pc:cxnChg>
        <pc:cxnChg chg="mod">
          <ac:chgData name="Janik Marten" userId="S::maja1029@h-ka.de::8d731a08-0cae-42f9-9d09-3ff9f9ad92a5" providerId="AD" clId="Web-{931D4F3B-247A-FE9A-A83E-77285A3B6374}" dt="2025-01-29T14:04:55.269" v="1190"/>
          <ac:cxnSpMkLst>
            <pc:docMk/>
            <pc:sldMk cId="1625141908" sldId="350"/>
            <ac:cxnSpMk id="44" creationId="{D18371DA-3605-53FB-1126-122669B348F4}"/>
          </ac:cxnSpMkLst>
        </pc:cxnChg>
        <pc:cxnChg chg="del">
          <ac:chgData name="Janik Marten" userId="S::maja1029@h-ka.de::8d731a08-0cae-42f9-9d09-3ff9f9ad92a5" providerId="AD" clId="Web-{931D4F3B-247A-FE9A-A83E-77285A3B6374}" dt="2025-01-29T13:59:25.247" v="685"/>
          <ac:cxnSpMkLst>
            <pc:docMk/>
            <pc:sldMk cId="1625141908" sldId="350"/>
            <ac:cxnSpMk id="45" creationId="{7E73E6AB-0970-9085-4D03-C03EAF022AD1}"/>
          </ac:cxnSpMkLst>
        </pc:cxnChg>
        <pc:cxnChg chg="mod">
          <ac:chgData name="Janik Marten" userId="S::maja1029@h-ka.de::8d731a08-0cae-42f9-9d09-3ff9f9ad92a5" providerId="AD" clId="Web-{931D4F3B-247A-FE9A-A83E-77285A3B6374}" dt="2025-01-29T14:04:53.222" v="1189"/>
          <ac:cxnSpMkLst>
            <pc:docMk/>
            <pc:sldMk cId="1625141908" sldId="350"/>
            <ac:cxnSpMk id="46" creationId="{8808F8CA-9B98-FF88-E03F-A811A18A3BB0}"/>
          </ac:cxnSpMkLst>
        </pc:cxnChg>
        <pc:cxnChg chg="mod">
          <ac:chgData name="Janik Marten" userId="S::maja1029@h-ka.de::8d731a08-0cae-42f9-9d09-3ff9f9ad92a5" providerId="AD" clId="Web-{931D4F3B-247A-FE9A-A83E-77285A3B6374}" dt="2025-01-29T14:04:51.191" v="1188"/>
          <ac:cxnSpMkLst>
            <pc:docMk/>
            <pc:sldMk cId="1625141908" sldId="350"/>
            <ac:cxnSpMk id="47" creationId="{B401A001-A1A6-5009-DE46-DDC9693F487C}"/>
          </ac:cxnSpMkLst>
        </pc:cxnChg>
        <pc:cxnChg chg="del mod">
          <ac:chgData name="Janik Marten" userId="S::maja1029@h-ka.de::8d731a08-0cae-42f9-9d09-3ff9f9ad92a5" providerId="AD" clId="Web-{931D4F3B-247A-FE9A-A83E-77285A3B6374}" dt="2025-01-29T14:01:07.983" v="709"/>
          <ac:cxnSpMkLst>
            <pc:docMk/>
            <pc:sldMk cId="1625141908" sldId="350"/>
            <ac:cxnSpMk id="48" creationId="{3AAABEC4-F8E6-8217-7B76-D863614497DD}"/>
          </ac:cxnSpMkLst>
        </pc:cxnChg>
        <pc:cxnChg chg="mod">
          <ac:chgData name="Janik Marten" userId="S::maja1029@h-ka.de::8d731a08-0cae-42f9-9d09-3ff9f9ad92a5" providerId="AD" clId="Web-{931D4F3B-247A-FE9A-A83E-77285A3B6374}" dt="2025-01-29T14:02:29.438" v="960" actId="1076"/>
          <ac:cxnSpMkLst>
            <pc:docMk/>
            <pc:sldMk cId="1625141908" sldId="350"/>
            <ac:cxnSpMk id="54" creationId="{001D08DA-98E3-E164-C7FE-7799B9690819}"/>
          </ac:cxnSpMkLst>
        </pc:cxnChg>
        <pc:cxnChg chg="mod">
          <ac:chgData name="Janik Marten" userId="S::maja1029@h-ka.de::8d731a08-0cae-42f9-9d09-3ff9f9ad92a5" providerId="AD" clId="Web-{931D4F3B-247A-FE9A-A83E-77285A3B6374}" dt="2025-01-29T14:02:29.469" v="961" actId="1076"/>
          <ac:cxnSpMkLst>
            <pc:docMk/>
            <pc:sldMk cId="1625141908" sldId="350"/>
            <ac:cxnSpMk id="55" creationId="{18932FA6-5122-861D-328D-3BCD957808F8}"/>
          </ac:cxnSpMkLst>
        </pc:cxnChg>
        <pc:cxnChg chg="add mod ord">
          <ac:chgData name="Janik Marten" userId="S::maja1029@h-ka.de::8d731a08-0cae-42f9-9d09-3ff9f9ad92a5" providerId="AD" clId="Web-{931D4F3B-247A-FE9A-A83E-77285A3B6374}" dt="2025-01-29T14:04:48.691" v="1187"/>
          <ac:cxnSpMkLst>
            <pc:docMk/>
            <pc:sldMk cId="1625141908" sldId="350"/>
            <ac:cxnSpMk id="90" creationId="{48D9253F-2182-41BE-BD86-654A1652488F}"/>
          </ac:cxnSpMkLst>
        </pc:cxnChg>
        <pc:cxnChg chg="add del mod">
          <ac:chgData name="Janik Marten" userId="S::maja1029@h-ka.de::8d731a08-0cae-42f9-9d09-3ff9f9ad92a5" providerId="AD" clId="Web-{931D4F3B-247A-FE9A-A83E-77285A3B6374}" dt="2025-01-29T13:59:32.638" v="688"/>
          <ac:cxnSpMkLst>
            <pc:docMk/>
            <pc:sldMk cId="1625141908" sldId="350"/>
            <ac:cxnSpMk id="91" creationId="{D2E23272-C10B-2A90-201E-C526B6B7D1B9}"/>
          </ac:cxnSpMkLst>
        </pc:cxnChg>
        <pc:cxnChg chg="add mod ord">
          <ac:chgData name="Janik Marten" userId="S::maja1029@h-ka.de::8d731a08-0cae-42f9-9d09-3ff9f9ad92a5" providerId="AD" clId="Web-{931D4F3B-247A-FE9A-A83E-77285A3B6374}" dt="2025-01-29T14:04:47.035" v="1186"/>
          <ac:cxnSpMkLst>
            <pc:docMk/>
            <pc:sldMk cId="1625141908" sldId="350"/>
            <ac:cxnSpMk id="92" creationId="{2B43F0CD-3DE8-582B-550F-139EF48571B9}"/>
          </ac:cxnSpMkLst>
        </pc:cxnChg>
        <pc:cxnChg chg="add mod ord">
          <ac:chgData name="Janik Marten" userId="S::maja1029@h-ka.de::8d731a08-0cae-42f9-9d09-3ff9f9ad92a5" providerId="AD" clId="Web-{931D4F3B-247A-FE9A-A83E-77285A3B6374}" dt="2025-01-29T14:05:06.613" v="1193"/>
          <ac:cxnSpMkLst>
            <pc:docMk/>
            <pc:sldMk cId="1625141908" sldId="350"/>
            <ac:cxnSpMk id="93" creationId="{035EA7D6-2CDD-F8CE-B0BF-A0151D9C61B5}"/>
          </ac:cxnSpMkLst>
        </pc:cxnChg>
        <pc:cxnChg chg="add mod ord">
          <ac:chgData name="Janik Marten" userId="S::maja1029@h-ka.de::8d731a08-0cae-42f9-9d09-3ff9f9ad92a5" providerId="AD" clId="Web-{931D4F3B-247A-FE9A-A83E-77285A3B6374}" dt="2025-01-29T14:04:36.863" v="1181"/>
          <ac:cxnSpMkLst>
            <pc:docMk/>
            <pc:sldMk cId="1625141908" sldId="350"/>
            <ac:cxnSpMk id="94" creationId="{990DC1C5-1C13-AEA6-8411-CB39DAA6B5DD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51.940" v="1169"/>
          <ac:cxnSpMkLst>
            <pc:docMk/>
            <pc:sldMk cId="1625141908" sldId="350"/>
            <ac:cxnSpMk id="95" creationId="{FE5A30CE-2050-9405-1CFC-6A646D67BBF0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4:27.737" v="1179"/>
          <ac:cxnSpMkLst>
            <pc:docMk/>
            <pc:sldMk cId="1625141908" sldId="350"/>
            <ac:cxnSpMk id="96" creationId="{1D62F354-3358-D68E-4DB7-2D8DE8EB0112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4:06.362" v="1173"/>
          <ac:cxnSpMkLst>
            <pc:docMk/>
            <pc:sldMk cId="1625141908" sldId="350"/>
            <ac:cxnSpMk id="97" creationId="{701D061F-2B00-F112-33A0-EFA04A74C448}"/>
          </ac:cxnSpMkLst>
        </pc:cxnChg>
        <pc:cxnChg chg="add del mod">
          <ac:chgData name="Janik Marten" userId="S::maja1029@h-ka.de::8d731a08-0cae-42f9-9d09-3ff9f9ad92a5" providerId="AD" clId="Web-{931D4F3B-247A-FE9A-A83E-77285A3B6374}" dt="2025-01-29T14:04:16.722" v="1177"/>
          <ac:cxnSpMkLst>
            <pc:docMk/>
            <pc:sldMk cId="1625141908" sldId="350"/>
            <ac:cxnSpMk id="99" creationId="{B25DBCDE-6783-AEF7-8679-70405E551411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55.034" v="1170"/>
          <ac:cxnSpMkLst>
            <pc:docMk/>
            <pc:sldMk cId="1625141908" sldId="350"/>
            <ac:cxnSpMk id="100" creationId="{55648DEB-7DAC-DD61-E4D7-272211FC0CD6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4:24.331" v="1178"/>
          <ac:cxnSpMkLst>
            <pc:docMk/>
            <pc:sldMk cId="1625141908" sldId="350"/>
            <ac:cxnSpMk id="101" creationId="{ABCB9176-7985-4474-293E-0FDADE6B50FE}"/>
          </ac:cxnSpMkLst>
        </pc:cxnChg>
        <pc:cxnChg chg="add del mod">
          <ac:chgData name="Janik Marten" userId="S::maja1029@h-ka.de::8d731a08-0cae-42f9-9d09-3ff9f9ad92a5" providerId="AD" clId="Web-{931D4F3B-247A-FE9A-A83E-77285A3B6374}" dt="2025-01-29T14:03:58.502" v="1172"/>
          <ac:cxnSpMkLst>
            <pc:docMk/>
            <pc:sldMk cId="1625141908" sldId="350"/>
            <ac:cxnSpMk id="102" creationId="{A163A7F3-F649-4928-404E-162B5784AF20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30.813" v="1003" actId="1076"/>
          <ac:cxnSpMkLst>
            <pc:docMk/>
            <pc:sldMk cId="1625141908" sldId="350"/>
            <ac:cxnSpMk id="104" creationId="{7D1F92AC-1347-9998-FE96-014363762285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30.844" v="1004" actId="1076"/>
          <ac:cxnSpMkLst>
            <pc:docMk/>
            <pc:sldMk cId="1625141908" sldId="350"/>
            <ac:cxnSpMk id="105" creationId="{54EE17A6-84BA-D236-BF03-72DF94C44488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30.860" v="1005" actId="1076"/>
          <ac:cxnSpMkLst>
            <pc:docMk/>
            <pc:sldMk cId="1625141908" sldId="350"/>
            <ac:cxnSpMk id="106" creationId="{F6D7F41A-8A9A-E16F-D939-61C46ECA41AA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30.891" v="1006" actId="1076"/>
          <ac:cxnSpMkLst>
            <pc:docMk/>
            <pc:sldMk cId="1625141908" sldId="350"/>
            <ac:cxnSpMk id="107" creationId="{8E5890AB-BEAE-55EE-6A13-BAE2BBEEBE5F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4:34.128" v="1180"/>
          <ac:cxnSpMkLst>
            <pc:docMk/>
            <pc:sldMk cId="1625141908" sldId="350"/>
            <ac:cxnSpMk id="109" creationId="{0B105F91-4447-4886-7BB0-822B87BCF10E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31.126" v="1013" actId="1076"/>
          <ac:cxnSpMkLst>
            <pc:docMk/>
            <pc:sldMk cId="1625141908" sldId="350"/>
            <ac:cxnSpMk id="114" creationId="{07098079-72E4-560C-BE7F-5806CD0C5569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31.173" v="1014" actId="1076"/>
          <ac:cxnSpMkLst>
            <pc:docMk/>
            <pc:sldMk cId="1625141908" sldId="350"/>
            <ac:cxnSpMk id="115" creationId="{3D377540-8A4E-9B0B-4C1B-D8E7EAD0239B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59.408" v="1154"/>
          <ac:cxnSpMkLst>
            <pc:docMk/>
            <pc:sldMk cId="1625141908" sldId="350"/>
            <ac:cxnSpMk id="149" creationId="{6A474622-2127-B251-21A5-FB19575D0A89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20.299" v="1158"/>
          <ac:cxnSpMkLst>
            <pc:docMk/>
            <pc:sldMk cId="1625141908" sldId="350"/>
            <ac:cxnSpMk id="150" creationId="{8C21F1FF-3426-3372-457B-F834AC9BB308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49.205" v="1168"/>
          <ac:cxnSpMkLst>
            <pc:docMk/>
            <pc:sldMk cId="1625141908" sldId="350"/>
            <ac:cxnSpMk id="151" creationId="{D6A39794-465E-E923-174E-1EB0AA3BB27E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45.721" v="1167"/>
          <ac:cxnSpMkLst>
            <pc:docMk/>
            <pc:sldMk cId="1625141908" sldId="350"/>
            <ac:cxnSpMk id="152" creationId="{8549393E-8B38-074B-DEC2-896A1F12950F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35.876" v="1105" actId="1076"/>
          <ac:cxnSpMkLst>
            <pc:docMk/>
            <pc:sldMk cId="1625141908" sldId="350"/>
            <ac:cxnSpMk id="153" creationId="{B7D7C0C7-E12C-6F9E-1AD2-518297C43348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02.611" v="1155"/>
          <ac:cxnSpMkLst>
            <pc:docMk/>
            <pc:sldMk cId="1625141908" sldId="350"/>
            <ac:cxnSpMk id="154" creationId="{CF056C05-454B-1F28-726B-4C09BDF6F40C}"/>
          </ac:cxnSpMkLst>
        </pc:cxnChg>
        <pc:cxnChg chg="add del mod">
          <ac:chgData name="Janik Marten" userId="S::maja1029@h-ka.de::8d731a08-0cae-42f9-9d09-3ff9f9ad92a5" providerId="AD" clId="Web-{931D4F3B-247A-FE9A-A83E-77285A3B6374}" dt="2025-01-29T14:03:42.455" v="1166"/>
          <ac:cxnSpMkLst>
            <pc:docMk/>
            <pc:sldMk cId="1625141908" sldId="350"/>
            <ac:cxnSpMk id="155" creationId="{8AC3BDCA-CBA2-987D-C44F-1329096C5BEA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28.892" v="1160"/>
          <ac:cxnSpMkLst>
            <pc:docMk/>
            <pc:sldMk cId="1625141908" sldId="350"/>
            <ac:cxnSpMk id="157" creationId="{149E3836-3959-0A0B-4206-17524D800D8C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32.189" v="1161"/>
          <ac:cxnSpMkLst>
            <pc:docMk/>
            <pc:sldMk cId="1625141908" sldId="350"/>
            <ac:cxnSpMk id="158" creationId="{DEEF427E-D775-B75D-1FFA-3FB6EE376535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34.049" v="1162"/>
          <ac:cxnSpMkLst>
            <pc:docMk/>
            <pc:sldMk cId="1625141908" sldId="350"/>
            <ac:cxnSpMk id="159" creationId="{9E5E150C-3E0D-B6E4-4E45-95F118F98C70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35.752" v="1163"/>
          <ac:cxnSpMkLst>
            <pc:docMk/>
            <pc:sldMk cId="1625141908" sldId="350"/>
            <ac:cxnSpMk id="160" creationId="{FD5A218B-391D-2DF5-0C9D-8676F7047C1D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3:37.471" v="1164"/>
          <ac:cxnSpMkLst>
            <pc:docMk/>
            <pc:sldMk cId="1625141908" sldId="350"/>
            <ac:cxnSpMk id="162" creationId="{0AB03012-CA3B-6532-B4A8-F65188EE30CD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36.235" v="1119" actId="1076"/>
          <ac:cxnSpMkLst>
            <pc:docMk/>
            <pc:sldMk cId="1625141908" sldId="350"/>
            <ac:cxnSpMk id="167" creationId="{C8AD0FA3-D8FF-C195-9334-B1D0343C2800}"/>
          </ac:cxnSpMkLst>
        </pc:cxnChg>
        <pc:cxnChg chg="add mod">
          <ac:chgData name="Janik Marten" userId="S::maja1029@h-ka.de::8d731a08-0cae-42f9-9d09-3ff9f9ad92a5" providerId="AD" clId="Web-{931D4F3B-247A-FE9A-A83E-77285A3B6374}" dt="2025-01-29T14:02:36.266" v="1120" actId="1076"/>
          <ac:cxnSpMkLst>
            <pc:docMk/>
            <pc:sldMk cId="1625141908" sldId="350"/>
            <ac:cxnSpMk id="168" creationId="{654F3459-0D69-B9AE-916D-202C99497479}"/>
          </ac:cxnSpMkLst>
        </pc:cxnChg>
      </pc:sldChg>
      <pc:sldChg chg="addSp delSp modSp new">
        <pc:chgData name="Janik Marten" userId="S::maja1029@h-ka.de::8d731a08-0cae-42f9-9d09-3ff9f9ad92a5" providerId="AD" clId="Web-{931D4F3B-247A-FE9A-A83E-77285A3B6374}" dt="2025-01-29T14:22:58.571" v="1253"/>
        <pc:sldMkLst>
          <pc:docMk/>
          <pc:sldMk cId="1332777372" sldId="351"/>
        </pc:sldMkLst>
        <pc:spChg chg="del">
          <ac:chgData name="Janik Marten" userId="S::maja1029@h-ka.de::8d731a08-0cae-42f9-9d09-3ff9f9ad92a5" providerId="AD" clId="Web-{931D4F3B-247A-FE9A-A83E-77285A3B6374}" dt="2025-01-29T14:21:14.319" v="1202"/>
          <ac:spMkLst>
            <pc:docMk/>
            <pc:sldMk cId="1332777372" sldId="351"/>
            <ac:spMk id="2" creationId="{1669F35F-9318-A1E2-FEDC-AEAE1C834330}"/>
          </ac:spMkLst>
        </pc:spChg>
        <pc:spChg chg="mod">
          <ac:chgData name="Janik Marten" userId="S::maja1029@h-ka.de::8d731a08-0cae-42f9-9d09-3ff9f9ad92a5" providerId="AD" clId="Web-{931D4F3B-247A-FE9A-A83E-77285A3B6374}" dt="2025-01-29T14:21:54.555" v="1249" actId="20577"/>
          <ac:spMkLst>
            <pc:docMk/>
            <pc:sldMk cId="1332777372" sldId="351"/>
            <ac:spMk id="3" creationId="{99E59FDF-2DE9-2454-0621-E89C7C77681F}"/>
          </ac:spMkLst>
        </pc:spChg>
        <pc:spChg chg="del">
          <ac:chgData name="Janik Marten" userId="S::maja1029@h-ka.de::8d731a08-0cae-42f9-9d09-3ff9f9ad92a5" providerId="AD" clId="Web-{931D4F3B-247A-FE9A-A83E-77285A3B6374}" dt="2025-01-29T14:20:49.506" v="1198"/>
          <ac:spMkLst>
            <pc:docMk/>
            <pc:sldMk cId="1332777372" sldId="351"/>
            <ac:spMk id="4" creationId="{281904E2-132B-2C56-FA6C-952E541E9892}"/>
          </ac:spMkLst>
        </pc:spChg>
        <pc:spChg chg="add mod">
          <ac:chgData name="Janik Marten" userId="S::maja1029@h-ka.de::8d731a08-0cae-42f9-9d09-3ff9f9ad92a5" providerId="AD" clId="Web-{931D4F3B-247A-FE9A-A83E-77285A3B6374}" dt="2025-01-29T14:20:56.710" v="1200"/>
          <ac:spMkLst>
            <pc:docMk/>
            <pc:sldMk cId="1332777372" sldId="351"/>
            <ac:spMk id="11" creationId="{EB7EF574-69CD-B97B-505B-ECB292609BD2}"/>
          </ac:spMkLst>
        </pc:spChg>
        <pc:picChg chg="add del mod ord">
          <ac:chgData name="Janik Marten" userId="S::maja1029@h-ka.de::8d731a08-0cae-42f9-9d09-3ff9f9ad92a5" providerId="AD" clId="Web-{931D4F3B-247A-FE9A-A83E-77285A3B6374}" dt="2025-01-29T14:20:56.710" v="1200"/>
          <ac:picMkLst>
            <pc:docMk/>
            <pc:sldMk cId="1332777372" sldId="351"/>
            <ac:picMk id="8" creationId="{05704238-6D92-9149-62A0-0F1C7DD6980F}"/>
          </ac:picMkLst>
        </pc:picChg>
        <pc:picChg chg="add mod">
          <ac:chgData name="Janik Marten" userId="S::maja1029@h-ka.de::8d731a08-0cae-42f9-9d09-3ff9f9ad92a5" providerId="AD" clId="Web-{931D4F3B-247A-FE9A-A83E-77285A3B6374}" dt="2025-01-29T14:22:58.571" v="1253"/>
          <ac:picMkLst>
            <pc:docMk/>
            <pc:sldMk cId="1332777372" sldId="351"/>
            <ac:picMk id="9" creationId="{FC3FF666-DE1D-C69E-1463-3C4774C6A9DC}"/>
          </ac:picMkLst>
        </pc:picChg>
      </pc:sldChg>
      <pc:sldChg chg="modSp add replId">
        <pc:chgData name="Janik Marten" userId="S::maja1029@h-ka.de::8d731a08-0cae-42f9-9d09-3ff9f9ad92a5" providerId="AD" clId="Web-{931D4F3B-247A-FE9A-A83E-77285A3B6374}" dt="2025-01-29T14:23:31.885" v="1258" actId="1076"/>
        <pc:sldMkLst>
          <pc:docMk/>
          <pc:sldMk cId="3419608168" sldId="352"/>
        </pc:sldMkLst>
        <pc:picChg chg="mod modCrop">
          <ac:chgData name="Janik Marten" userId="S::maja1029@h-ka.de::8d731a08-0cae-42f9-9d09-3ff9f9ad92a5" providerId="AD" clId="Web-{931D4F3B-247A-FE9A-A83E-77285A3B6374}" dt="2025-01-29T14:23:31.885" v="1258" actId="1076"/>
          <ac:picMkLst>
            <pc:docMk/>
            <pc:sldMk cId="3419608168" sldId="352"/>
            <ac:picMk id="9" creationId="{4A4D7732-1293-A0A4-F49D-62D31FA482E8}"/>
          </ac:picMkLst>
        </pc:picChg>
      </pc:sldChg>
      <pc:sldChg chg="addSp delSp modSp add replId">
        <pc:chgData name="Janik Marten" userId="S::maja1029@h-ka.de::8d731a08-0cae-42f9-9d09-3ff9f9ad92a5" providerId="AD" clId="Web-{931D4F3B-247A-FE9A-A83E-77285A3B6374}" dt="2025-01-29T14:24:59.386" v="1268" actId="1076"/>
        <pc:sldMkLst>
          <pc:docMk/>
          <pc:sldMk cId="1950132277" sldId="353"/>
        </pc:sldMkLst>
        <pc:spChg chg="add del mod">
          <ac:chgData name="Janik Marten" userId="S::maja1029@h-ka.de::8d731a08-0cae-42f9-9d09-3ff9f9ad92a5" providerId="AD" clId="Web-{931D4F3B-247A-FE9A-A83E-77285A3B6374}" dt="2025-01-29T14:24:48.574" v="1264"/>
          <ac:spMkLst>
            <pc:docMk/>
            <pc:sldMk cId="1950132277" sldId="353"/>
            <ac:spMk id="10" creationId="{1CB2FA85-8385-A3EF-9C02-69E146C7EDBA}"/>
          </ac:spMkLst>
        </pc:spChg>
        <pc:spChg chg="del">
          <ac:chgData name="Janik Marten" userId="S::maja1029@h-ka.de::8d731a08-0cae-42f9-9d09-3ff9f9ad92a5" providerId="AD" clId="Web-{931D4F3B-247A-FE9A-A83E-77285A3B6374}" dt="2025-01-29T14:24:12.307" v="1260"/>
          <ac:spMkLst>
            <pc:docMk/>
            <pc:sldMk cId="1950132277" sldId="353"/>
            <ac:spMk id="11" creationId="{F0EA79E4-7435-6B34-9F9B-0818552696DB}"/>
          </ac:spMkLst>
        </pc:spChg>
        <pc:spChg chg="add mod">
          <ac:chgData name="Janik Marten" userId="S::maja1029@h-ka.de::8d731a08-0cae-42f9-9d09-3ff9f9ad92a5" providerId="AD" clId="Web-{931D4F3B-247A-FE9A-A83E-77285A3B6374}" dt="2025-01-29T14:24:53.496" v="1267"/>
          <ac:spMkLst>
            <pc:docMk/>
            <pc:sldMk cId="1950132277" sldId="353"/>
            <ac:spMk id="15" creationId="{80A30ECB-56BC-2515-3EFC-72F233976AC2}"/>
          </ac:spMkLst>
        </pc:spChg>
        <pc:picChg chg="add del mod ord">
          <ac:chgData name="Janik Marten" userId="S::maja1029@h-ka.de::8d731a08-0cae-42f9-9d09-3ff9f9ad92a5" providerId="AD" clId="Web-{931D4F3B-247A-FE9A-A83E-77285A3B6374}" dt="2025-01-29T14:24:15.245" v="1262"/>
          <ac:picMkLst>
            <pc:docMk/>
            <pc:sldMk cId="1950132277" sldId="353"/>
            <ac:picMk id="2" creationId="{93EC9ED8-5377-4D10-73CB-CCBD16B0C5B9}"/>
          </ac:picMkLst>
        </pc:picChg>
        <pc:picChg chg="add del mod">
          <ac:chgData name="Janik Marten" userId="S::maja1029@h-ka.de::8d731a08-0cae-42f9-9d09-3ff9f9ad92a5" providerId="AD" clId="Web-{931D4F3B-247A-FE9A-A83E-77285A3B6374}" dt="2025-01-29T14:24:50.714" v="1265"/>
          <ac:picMkLst>
            <pc:docMk/>
            <pc:sldMk cId="1950132277" sldId="353"/>
            <ac:picMk id="4" creationId="{A7B076F2-1B60-8133-02C4-E650A2A17E06}"/>
          </ac:picMkLst>
        </pc:picChg>
        <pc:picChg chg="del">
          <ac:chgData name="Janik Marten" userId="S::maja1029@h-ka.de::8d731a08-0cae-42f9-9d09-3ff9f9ad92a5" providerId="AD" clId="Web-{931D4F3B-247A-FE9A-A83E-77285A3B6374}" dt="2025-01-29T14:23:35.775" v="1259"/>
          <ac:picMkLst>
            <pc:docMk/>
            <pc:sldMk cId="1950132277" sldId="353"/>
            <ac:picMk id="9" creationId="{B32F9136-FD26-0F34-3DB9-2832FCAB85E7}"/>
          </ac:picMkLst>
        </pc:picChg>
        <pc:picChg chg="add del mod ord">
          <ac:chgData name="Janik Marten" userId="S::maja1029@h-ka.de::8d731a08-0cae-42f9-9d09-3ff9f9ad92a5" providerId="AD" clId="Web-{931D4F3B-247A-FE9A-A83E-77285A3B6374}" dt="2025-01-29T14:24:53.496" v="1267"/>
          <ac:picMkLst>
            <pc:docMk/>
            <pc:sldMk cId="1950132277" sldId="353"/>
            <ac:picMk id="12" creationId="{9B702661-FC42-A108-EB5F-1C33719E676A}"/>
          </ac:picMkLst>
        </pc:picChg>
        <pc:picChg chg="add mod">
          <ac:chgData name="Janik Marten" userId="S::maja1029@h-ka.de::8d731a08-0cae-42f9-9d09-3ff9f9ad92a5" providerId="AD" clId="Web-{931D4F3B-247A-FE9A-A83E-77285A3B6374}" dt="2025-01-29T14:24:59.386" v="1268" actId="1076"/>
          <ac:picMkLst>
            <pc:docMk/>
            <pc:sldMk cId="1950132277" sldId="353"/>
            <ac:picMk id="13" creationId="{50C67601-1129-EC8D-C664-90EAE1A3FFCD}"/>
          </ac:picMkLst>
        </pc:picChg>
      </pc:sldChg>
      <pc:sldChg chg="new del">
        <pc:chgData name="Janik Marten" userId="S::maja1029@h-ka.de::8d731a08-0cae-42f9-9d09-3ff9f9ad92a5" providerId="AD" clId="Web-{931D4F3B-247A-FE9A-A83E-77285A3B6374}" dt="2025-01-29T14:25:08.652" v="1270"/>
        <pc:sldMkLst>
          <pc:docMk/>
          <pc:sldMk cId="1647424931" sldId="354"/>
        </pc:sldMkLst>
      </pc:sldChg>
      <pc:sldChg chg="addSp delSp modSp add replId">
        <pc:chgData name="Janik Marten" userId="S::maja1029@h-ka.de::8d731a08-0cae-42f9-9d09-3ff9f9ad92a5" providerId="AD" clId="Web-{931D4F3B-247A-FE9A-A83E-77285A3B6374}" dt="2025-01-29T14:27:11.358" v="1279" actId="14100"/>
        <pc:sldMkLst>
          <pc:docMk/>
          <pc:sldMk cId="3683966013" sldId="354"/>
        </pc:sldMkLst>
        <pc:spChg chg="add mod">
          <ac:chgData name="Janik Marten" userId="S::maja1029@h-ka.de::8d731a08-0cae-42f9-9d09-3ff9f9ad92a5" providerId="AD" clId="Web-{931D4F3B-247A-FE9A-A83E-77285A3B6374}" dt="2025-01-29T14:26:24.388" v="1275"/>
          <ac:spMkLst>
            <pc:docMk/>
            <pc:sldMk cId="3683966013" sldId="354"/>
            <ac:spMk id="9" creationId="{D35D0323-7022-B435-262F-E9BE576C3413}"/>
          </ac:spMkLst>
        </pc:spChg>
        <pc:spChg chg="del">
          <ac:chgData name="Janik Marten" userId="S::maja1029@h-ka.de::8d731a08-0cae-42f9-9d09-3ff9f9ad92a5" providerId="AD" clId="Web-{931D4F3B-247A-FE9A-A83E-77285A3B6374}" dt="2025-01-29T14:26:21.232" v="1273"/>
          <ac:spMkLst>
            <pc:docMk/>
            <pc:sldMk cId="3683966013" sldId="354"/>
            <ac:spMk id="15" creationId="{888D1683-76E4-AB97-5947-D437EBF41C17}"/>
          </ac:spMkLst>
        </pc:spChg>
        <pc:picChg chg="add del mod ord">
          <ac:chgData name="Janik Marten" userId="S::maja1029@h-ka.de::8d731a08-0cae-42f9-9d09-3ff9f9ad92a5" providerId="AD" clId="Web-{931D4F3B-247A-FE9A-A83E-77285A3B6374}" dt="2025-01-29T14:26:24.388" v="1275"/>
          <ac:picMkLst>
            <pc:docMk/>
            <pc:sldMk cId="3683966013" sldId="354"/>
            <ac:picMk id="2" creationId="{970655D9-1422-B8C1-9D3A-D989BB85CDEC}"/>
          </ac:picMkLst>
        </pc:picChg>
        <pc:picChg chg="add mod">
          <ac:chgData name="Janik Marten" userId="S::maja1029@h-ka.de::8d731a08-0cae-42f9-9d09-3ff9f9ad92a5" providerId="AD" clId="Web-{931D4F3B-247A-FE9A-A83E-77285A3B6374}" dt="2025-01-29T14:27:11.358" v="1279" actId="14100"/>
          <ac:picMkLst>
            <pc:docMk/>
            <pc:sldMk cId="3683966013" sldId="354"/>
            <ac:picMk id="4" creationId="{4E0FFDEB-0E09-257A-DF97-6E9835C3F0CD}"/>
          </ac:picMkLst>
        </pc:picChg>
        <pc:picChg chg="del">
          <ac:chgData name="Janik Marten" userId="S::maja1029@h-ka.de::8d731a08-0cae-42f9-9d09-3ff9f9ad92a5" providerId="AD" clId="Web-{931D4F3B-247A-FE9A-A83E-77285A3B6374}" dt="2025-01-29T14:26:19.716" v="1272"/>
          <ac:picMkLst>
            <pc:docMk/>
            <pc:sldMk cId="3683966013" sldId="354"/>
            <ac:picMk id="13" creationId="{DBA4A390-DA8F-38E2-7C5A-C47FE5D6A84E}"/>
          </ac:picMkLst>
        </pc:picChg>
      </pc:sldChg>
      <pc:sldChg chg="modSp new">
        <pc:chgData name="Janik Marten" userId="S::maja1029@h-ka.de::8d731a08-0cae-42f9-9d09-3ff9f9ad92a5" providerId="AD" clId="Web-{931D4F3B-247A-FE9A-A83E-77285A3B6374}" dt="2025-01-29T14:39:34.919" v="1625" actId="20577"/>
        <pc:sldMkLst>
          <pc:docMk/>
          <pc:sldMk cId="3644277984" sldId="355"/>
        </pc:sldMkLst>
        <pc:spChg chg="mod">
          <ac:chgData name="Janik Marten" userId="S::maja1029@h-ka.de::8d731a08-0cae-42f9-9d09-3ff9f9ad92a5" providerId="AD" clId="Web-{931D4F3B-247A-FE9A-A83E-77285A3B6374}" dt="2025-01-29T14:39:34.919" v="1625" actId="20577"/>
          <ac:spMkLst>
            <pc:docMk/>
            <pc:sldMk cId="3644277984" sldId="355"/>
            <ac:spMk id="2" creationId="{01B90803-67E9-0BD8-A009-C69DFAC6D383}"/>
          </ac:spMkLst>
        </pc:spChg>
        <pc:spChg chg="mod">
          <ac:chgData name="Janik Marten" userId="S::maja1029@h-ka.de::8d731a08-0cae-42f9-9d09-3ff9f9ad92a5" providerId="AD" clId="Web-{931D4F3B-247A-FE9A-A83E-77285A3B6374}" dt="2025-01-29T14:28:14.624" v="1310" actId="20577"/>
          <ac:spMkLst>
            <pc:docMk/>
            <pc:sldMk cId="3644277984" sldId="355"/>
            <ac:spMk id="3" creationId="{61CA690B-6E2E-255E-C45B-3CA21DA9109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A8FF57-7BF8-4FEF-97E3-B8AAFBBB3F2C}" type="doc">
      <dgm:prSet loTypeId="urn:microsoft.com/office/officeart/2005/8/layout/hList7" loCatId="process" qsTypeId="urn:microsoft.com/office/officeart/2005/8/quickstyle/simple1" qsCatId="simple" csTypeId="urn:microsoft.com/office/officeart/2005/8/colors/accent1_2" csCatId="accent1" phldr="1"/>
      <dgm:spPr/>
    </dgm:pt>
    <dgm:pt modelId="{852A81A8-1477-43EC-964E-A4425C71F584}">
      <dgm:prSet phldrT="[Text]"/>
      <dgm:spPr/>
      <dgm:t>
        <a:bodyPr/>
        <a:lstStyle/>
        <a:p>
          <a:r>
            <a:rPr lang="en-US" err="1"/>
            <a:t>Projektmaterialien</a:t>
          </a:r>
          <a:br>
            <a:rPr lang="en-US"/>
          </a:br>
          <a:br>
            <a:rPr lang="en-US"/>
          </a:br>
          <a:endParaRPr lang="LID4096"/>
        </a:p>
      </dgm:t>
    </dgm:pt>
    <dgm:pt modelId="{662AC556-971B-48D1-9059-54000C44B8FB}" type="parTrans" cxnId="{A817DD97-8CD4-48CE-B175-AD7C47AA3FFC}">
      <dgm:prSet/>
      <dgm:spPr/>
      <dgm:t>
        <a:bodyPr/>
        <a:lstStyle/>
        <a:p>
          <a:endParaRPr lang="LID4096"/>
        </a:p>
      </dgm:t>
    </dgm:pt>
    <dgm:pt modelId="{EDAF0EED-C66F-44A6-A7DE-00E71E9C139C}" type="sibTrans" cxnId="{A817DD97-8CD4-48CE-B175-AD7C47AA3FFC}">
      <dgm:prSet/>
      <dgm:spPr/>
      <dgm:t>
        <a:bodyPr/>
        <a:lstStyle/>
        <a:p>
          <a:endParaRPr lang="LID4096"/>
        </a:p>
      </dgm:t>
    </dgm:pt>
    <dgm:pt modelId="{D979AE0F-6B19-4BD3-8AEB-5A1A824A017E}">
      <dgm:prSet phldrT="[Text]"/>
      <dgm:spPr/>
      <dgm:t>
        <a:bodyPr/>
        <a:lstStyle/>
        <a:p>
          <a:r>
            <a:rPr lang="en-US"/>
            <a:t>Roundtrip Path Planner</a:t>
          </a:r>
          <a:br>
            <a:rPr lang="en-US"/>
          </a:br>
          <a:endParaRPr lang="LID4096"/>
        </a:p>
      </dgm:t>
    </dgm:pt>
    <dgm:pt modelId="{56F523FB-8763-45FE-B684-85CBC925669A}" type="parTrans" cxnId="{263A0FB5-2BB8-4A00-8CF3-EDE6BA28C310}">
      <dgm:prSet/>
      <dgm:spPr/>
      <dgm:t>
        <a:bodyPr/>
        <a:lstStyle/>
        <a:p>
          <a:endParaRPr lang="LID4096"/>
        </a:p>
      </dgm:t>
    </dgm:pt>
    <dgm:pt modelId="{4976D779-0D84-486B-A506-B36E84B44045}" type="sibTrans" cxnId="{263A0FB5-2BB8-4A00-8CF3-EDE6BA28C310}">
      <dgm:prSet/>
      <dgm:spPr/>
      <dgm:t>
        <a:bodyPr/>
        <a:lstStyle/>
        <a:p>
          <a:endParaRPr lang="LID4096"/>
        </a:p>
      </dgm:t>
    </dgm:pt>
    <dgm:pt modelId="{1A182719-3766-4942-8FDB-3CC6792565CC}">
      <dgm:prSet phldrT="[Text]"/>
      <dgm:spPr/>
      <dgm:t>
        <a:bodyPr/>
        <a:lstStyle/>
        <a:p>
          <a:r>
            <a:rPr lang="en-US" err="1"/>
            <a:t>Visualisierung</a:t>
          </a:r>
          <a:br>
            <a:rPr lang="en-US"/>
          </a:br>
          <a:br>
            <a:rPr lang="en-US"/>
          </a:br>
          <a:endParaRPr lang="LID4096"/>
        </a:p>
      </dgm:t>
    </dgm:pt>
    <dgm:pt modelId="{B67998D1-EC15-498B-91BF-376DE6E54BA1}" type="parTrans" cxnId="{AD84CDE5-8542-4ACC-A53F-E190261371B2}">
      <dgm:prSet/>
      <dgm:spPr/>
      <dgm:t>
        <a:bodyPr/>
        <a:lstStyle/>
        <a:p>
          <a:endParaRPr lang="LID4096"/>
        </a:p>
      </dgm:t>
    </dgm:pt>
    <dgm:pt modelId="{7872E4F5-212A-4196-AE7B-2C61D268ED05}" type="sibTrans" cxnId="{AD84CDE5-8542-4ACC-A53F-E190261371B2}">
      <dgm:prSet/>
      <dgm:spPr/>
      <dgm:t>
        <a:bodyPr/>
        <a:lstStyle/>
        <a:p>
          <a:endParaRPr lang="LID4096"/>
        </a:p>
      </dgm:t>
    </dgm:pt>
    <dgm:pt modelId="{B28D0872-EFC8-4343-A5B5-245B2B34E4D9}">
      <dgm:prSet phldrT="[Text]"/>
      <dgm:spPr/>
      <dgm:t>
        <a:bodyPr/>
        <a:lstStyle/>
        <a:p>
          <a:r>
            <a:rPr lang="en-US" err="1"/>
            <a:t>Codebasis</a:t>
          </a:r>
          <a:endParaRPr lang="LID4096"/>
        </a:p>
      </dgm:t>
    </dgm:pt>
    <dgm:pt modelId="{37061B62-B7F0-4B31-8305-2F6C9B387817}" type="parTrans" cxnId="{EDC00782-F66D-45EB-8B27-80079CDE54FF}">
      <dgm:prSet/>
      <dgm:spPr/>
      <dgm:t>
        <a:bodyPr/>
        <a:lstStyle/>
        <a:p>
          <a:endParaRPr lang="LID4096"/>
        </a:p>
      </dgm:t>
    </dgm:pt>
    <dgm:pt modelId="{DAE760D7-D3B7-4244-B482-B87FEC321B04}" type="sibTrans" cxnId="{EDC00782-F66D-45EB-8B27-80079CDE54FF}">
      <dgm:prSet/>
      <dgm:spPr/>
      <dgm:t>
        <a:bodyPr/>
        <a:lstStyle/>
        <a:p>
          <a:endParaRPr lang="LID4096"/>
        </a:p>
      </dgm:t>
    </dgm:pt>
    <dgm:pt modelId="{D8E6CAE2-1F51-4595-9F4A-8D9F154CEA30}">
      <dgm:prSet phldrT="[Text]"/>
      <dgm:spPr/>
      <dgm:t>
        <a:bodyPr/>
        <a:lstStyle/>
        <a:p>
          <a:r>
            <a:rPr lang="en-US"/>
            <a:t>Fix der </a:t>
          </a:r>
          <a:r>
            <a:rPr lang="en-US" err="1"/>
            <a:t>Visualisierungen</a:t>
          </a:r>
          <a:endParaRPr lang="LID4096"/>
        </a:p>
      </dgm:t>
    </dgm:pt>
    <dgm:pt modelId="{2E122EF7-3C90-493B-9345-8D03C04DEA18}" type="parTrans" cxnId="{267A18B6-0A18-47A8-90B6-BA7BC97527CE}">
      <dgm:prSet/>
      <dgm:spPr/>
      <dgm:t>
        <a:bodyPr/>
        <a:lstStyle/>
        <a:p>
          <a:endParaRPr lang="LID4096"/>
        </a:p>
      </dgm:t>
    </dgm:pt>
    <dgm:pt modelId="{056DBE5C-4407-48DC-84F1-06BB602F0732}" type="sibTrans" cxnId="{267A18B6-0A18-47A8-90B6-BA7BC97527CE}">
      <dgm:prSet/>
      <dgm:spPr/>
      <dgm:t>
        <a:bodyPr/>
        <a:lstStyle/>
        <a:p>
          <a:endParaRPr lang="LID4096"/>
        </a:p>
      </dgm:t>
    </dgm:pt>
    <dgm:pt modelId="{6B846109-E570-4AF3-A231-4CE4C88561D3}">
      <dgm:prSet phldrT="[Text]"/>
      <dgm:spPr/>
      <dgm:t>
        <a:bodyPr/>
        <a:lstStyle/>
        <a:p>
          <a:r>
            <a:rPr lang="en-US"/>
            <a:t>MVP</a:t>
          </a:r>
          <a:endParaRPr lang="LID4096"/>
        </a:p>
      </dgm:t>
    </dgm:pt>
    <dgm:pt modelId="{644D90B4-6B8E-4819-BE1A-458922E34069}" type="parTrans" cxnId="{DF949FE0-E8F2-442C-A8A7-42348F8044C5}">
      <dgm:prSet/>
      <dgm:spPr/>
      <dgm:t>
        <a:bodyPr/>
        <a:lstStyle/>
        <a:p>
          <a:endParaRPr lang="LID4096"/>
        </a:p>
      </dgm:t>
    </dgm:pt>
    <dgm:pt modelId="{FAC70E21-04A6-4090-963E-2F231444DB91}" type="sibTrans" cxnId="{DF949FE0-E8F2-442C-A8A7-42348F8044C5}">
      <dgm:prSet/>
      <dgm:spPr/>
      <dgm:t>
        <a:bodyPr/>
        <a:lstStyle/>
        <a:p>
          <a:endParaRPr lang="LID4096"/>
        </a:p>
      </dgm:t>
    </dgm:pt>
    <dgm:pt modelId="{329D6BE6-8193-4B39-9E3B-619DBD5BD4AB}">
      <dgm:prSet phldrT="[Text]"/>
      <dgm:spPr/>
      <dgm:t>
        <a:bodyPr/>
        <a:lstStyle/>
        <a:p>
          <a:r>
            <a:rPr lang="en-US"/>
            <a:t>Single Query </a:t>
          </a:r>
          <a:r>
            <a:rPr lang="en-US" err="1"/>
            <a:t>Auslegung</a:t>
          </a:r>
          <a:endParaRPr lang="LID4096"/>
        </a:p>
      </dgm:t>
    </dgm:pt>
    <dgm:pt modelId="{B508F3F7-A3AD-4CF5-A5B5-DFD2EF4B9E7D}" type="parTrans" cxnId="{857D125F-2C0F-4028-8CD5-282038EDEDDA}">
      <dgm:prSet/>
      <dgm:spPr/>
      <dgm:t>
        <a:bodyPr/>
        <a:lstStyle/>
        <a:p>
          <a:endParaRPr lang="LID4096"/>
        </a:p>
      </dgm:t>
    </dgm:pt>
    <dgm:pt modelId="{694CC328-E9C4-45FC-B7A5-374777403794}" type="sibTrans" cxnId="{857D125F-2C0F-4028-8CD5-282038EDEDDA}">
      <dgm:prSet/>
      <dgm:spPr/>
      <dgm:t>
        <a:bodyPr/>
        <a:lstStyle/>
        <a:p>
          <a:endParaRPr lang="LID4096"/>
        </a:p>
      </dgm:t>
    </dgm:pt>
    <dgm:pt modelId="{1909A638-4E4C-4484-976E-D75ECAC3D679}">
      <dgm:prSet phldrT="[Text]"/>
      <dgm:spPr/>
      <dgm:t>
        <a:bodyPr/>
        <a:lstStyle/>
        <a:p>
          <a:r>
            <a:rPr lang="en-US" err="1"/>
            <a:t>Gesamtlösungspfad</a:t>
          </a:r>
          <a:endParaRPr lang="LID4096"/>
        </a:p>
      </dgm:t>
    </dgm:pt>
    <dgm:pt modelId="{8C78CF0D-E672-4455-A42F-8C800B1AA6AC}" type="parTrans" cxnId="{D6EA911B-C58F-4081-ABF3-51549EF1A2FC}">
      <dgm:prSet/>
      <dgm:spPr/>
      <dgm:t>
        <a:bodyPr/>
        <a:lstStyle/>
        <a:p>
          <a:endParaRPr lang="LID4096"/>
        </a:p>
      </dgm:t>
    </dgm:pt>
    <dgm:pt modelId="{2E44A859-5502-471C-AC2A-24209C41E38F}" type="sibTrans" cxnId="{D6EA911B-C58F-4081-ABF3-51549EF1A2FC}">
      <dgm:prSet/>
      <dgm:spPr/>
      <dgm:t>
        <a:bodyPr/>
        <a:lstStyle/>
        <a:p>
          <a:endParaRPr lang="LID4096"/>
        </a:p>
      </dgm:t>
    </dgm:pt>
    <dgm:pt modelId="{81E403D4-246D-4BDA-89FF-AF5A3F84ACDC}">
      <dgm:prSet phldrT="[Text]"/>
      <dgm:spPr/>
      <dgm:t>
        <a:bodyPr/>
        <a:lstStyle/>
        <a:p>
          <a:r>
            <a:rPr lang="en-US" err="1"/>
            <a:t>Evaluierung</a:t>
          </a:r>
          <a:br>
            <a:rPr lang="en-US"/>
          </a:br>
          <a:br>
            <a:rPr lang="en-US"/>
          </a:br>
          <a:endParaRPr lang="LID4096"/>
        </a:p>
      </dgm:t>
    </dgm:pt>
    <dgm:pt modelId="{08C91903-B742-4D3D-A575-D2EF9B176492}" type="parTrans" cxnId="{5204CD4A-C953-4A40-AB27-40BD6F0C7AC7}">
      <dgm:prSet/>
      <dgm:spPr/>
      <dgm:t>
        <a:bodyPr/>
        <a:lstStyle/>
        <a:p>
          <a:endParaRPr lang="LID4096"/>
        </a:p>
      </dgm:t>
    </dgm:pt>
    <dgm:pt modelId="{32A81131-E4FA-4D45-8712-4F2CABCA0F3A}" type="sibTrans" cxnId="{5204CD4A-C953-4A40-AB27-40BD6F0C7AC7}">
      <dgm:prSet/>
      <dgm:spPr/>
      <dgm:t>
        <a:bodyPr/>
        <a:lstStyle/>
        <a:p>
          <a:endParaRPr lang="LID4096"/>
        </a:p>
      </dgm:t>
    </dgm:pt>
    <dgm:pt modelId="{88628439-5175-4F2B-845E-CD0055FB694D}">
      <dgm:prSet phldrT="[Text]"/>
      <dgm:spPr/>
      <dgm:t>
        <a:bodyPr/>
        <a:lstStyle/>
        <a:p>
          <a:r>
            <a:rPr lang="en-US" err="1"/>
            <a:t>Planerkompatibilität</a:t>
          </a:r>
          <a:endParaRPr lang="LID4096"/>
        </a:p>
      </dgm:t>
    </dgm:pt>
    <dgm:pt modelId="{5EF7C063-1746-40B5-BA21-483C8158BB97}" type="parTrans" cxnId="{1A2577B9-209D-48B2-8A12-5A7D40EFB1B6}">
      <dgm:prSet/>
      <dgm:spPr/>
      <dgm:t>
        <a:bodyPr/>
        <a:lstStyle/>
        <a:p>
          <a:endParaRPr lang="LID4096"/>
        </a:p>
      </dgm:t>
    </dgm:pt>
    <dgm:pt modelId="{CD3446C8-A024-4258-91FC-55B8968C961A}" type="sibTrans" cxnId="{1A2577B9-209D-48B2-8A12-5A7D40EFB1B6}">
      <dgm:prSet/>
      <dgm:spPr/>
      <dgm:t>
        <a:bodyPr/>
        <a:lstStyle/>
        <a:p>
          <a:endParaRPr lang="LID4096"/>
        </a:p>
      </dgm:t>
    </dgm:pt>
    <dgm:pt modelId="{DD479E18-233A-4DC4-BF63-F0F45F1DFA89}">
      <dgm:prSet phldrT="[Text]"/>
      <dgm:spPr/>
      <dgm:t>
        <a:bodyPr/>
        <a:lstStyle/>
        <a:p>
          <a:r>
            <a:rPr lang="en-US" err="1"/>
            <a:t>Mehrere</a:t>
          </a:r>
          <a:r>
            <a:rPr lang="en-US"/>
            <a:t> </a:t>
          </a:r>
          <a:r>
            <a:rPr lang="en-US" err="1"/>
            <a:t>Zielpunkte</a:t>
          </a:r>
          <a:endParaRPr lang="LID4096"/>
        </a:p>
      </dgm:t>
    </dgm:pt>
    <dgm:pt modelId="{0667B658-029B-4A4A-8525-6094EE050BDE}" type="parTrans" cxnId="{76AC2F2B-4AF6-4F0B-9B3E-B418688D3B30}">
      <dgm:prSet/>
      <dgm:spPr/>
      <dgm:t>
        <a:bodyPr/>
        <a:lstStyle/>
        <a:p>
          <a:endParaRPr lang="LID4096"/>
        </a:p>
      </dgm:t>
    </dgm:pt>
    <dgm:pt modelId="{0748B58E-0488-48E7-A6E6-AA28182F1569}" type="sibTrans" cxnId="{76AC2F2B-4AF6-4F0B-9B3E-B418688D3B30}">
      <dgm:prSet/>
      <dgm:spPr/>
      <dgm:t>
        <a:bodyPr/>
        <a:lstStyle/>
        <a:p>
          <a:endParaRPr lang="LID4096"/>
        </a:p>
      </dgm:t>
    </dgm:pt>
    <dgm:pt modelId="{7FBA8CF6-6041-4997-A0D0-73E2E5FBC355}">
      <dgm:prSet phldrT="[Text]"/>
      <dgm:spPr/>
      <dgm:t>
        <a:bodyPr/>
        <a:lstStyle/>
        <a:p>
          <a:r>
            <a:rPr lang="en-US"/>
            <a:t>Visibility PRM</a:t>
          </a:r>
          <a:br>
            <a:rPr lang="en-US"/>
          </a:br>
          <a:br>
            <a:rPr lang="en-US"/>
          </a:br>
          <a:endParaRPr lang="LID4096"/>
        </a:p>
      </dgm:t>
    </dgm:pt>
    <dgm:pt modelId="{37164D14-4E56-48F8-9746-5809AA1FA5FE}" type="parTrans" cxnId="{4977C66F-ADC4-4DB7-8034-612101ED75BA}">
      <dgm:prSet/>
      <dgm:spPr/>
      <dgm:t>
        <a:bodyPr/>
        <a:lstStyle/>
        <a:p>
          <a:endParaRPr lang="LID4096"/>
        </a:p>
      </dgm:t>
    </dgm:pt>
    <dgm:pt modelId="{5F845EEE-19AA-4913-A43A-C7C623246351}" type="sibTrans" cxnId="{4977C66F-ADC4-4DB7-8034-612101ED75BA}">
      <dgm:prSet/>
      <dgm:spPr/>
      <dgm:t>
        <a:bodyPr/>
        <a:lstStyle/>
        <a:p>
          <a:endParaRPr lang="LID4096"/>
        </a:p>
      </dgm:t>
    </dgm:pt>
    <dgm:pt modelId="{6D8CCCEA-67CC-4837-BA3F-DBF978DD60C9}">
      <dgm:prSet phldrT="[Text]"/>
      <dgm:spPr/>
      <dgm:t>
        <a:bodyPr/>
        <a:lstStyle/>
        <a:p>
          <a:r>
            <a:rPr lang="en-US"/>
            <a:t>Start und Goal </a:t>
          </a:r>
          <a:r>
            <a:rPr lang="en-US" err="1"/>
            <a:t>als</a:t>
          </a:r>
          <a:r>
            <a:rPr lang="en-US"/>
            <a:t> Guard</a:t>
          </a:r>
          <a:endParaRPr lang="LID4096"/>
        </a:p>
      </dgm:t>
    </dgm:pt>
    <dgm:pt modelId="{D8FD59EE-B701-485B-9B4D-5C61E06079A4}" type="parTrans" cxnId="{4F051605-F2E9-42CA-A275-A19C5B9D4D30}">
      <dgm:prSet/>
      <dgm:spPr/>
      <dgm:t>
        <a:bodyPr/>
        <a:lstStyle/>
        <a:p>
          <a:endParaRPr lang="LID4096"/>
        </a:p>
      </dgm:t>
    </dgm:pt>
    <dgm:pt modelId="{0D10408A-557A-43DE-A312-0CB2575C6E6D}" type="sibTrans" cxnId="{4F051605-F2E9-42CA-A275-A19C5B9D4D30}">
      <dgm:prSet/>
      <dgm:spPr/>
      <dgm:t>
        <a:bodyPr/>
        <a:lstStyle/>
        <a:p>
          <a:endParaRPr lang="LID4096"/>
        </a:p>
      </dgm:t>
    </dgm:pt>
    <dgm:pt modelId="{59A97A13-55B5-4175-8213-2B25F5BDEA23}">
      <dgm:prSet phldrT="[Text]"/>
      <dgm:spPr/>
      <dgm:t>
        <a:bodyPr/>
        <a:lstStyle/>
        <a:p>
          <a:r>
            <a:rPr lang="en-US"/>
            <a:t>Connections </a:t>
          </a:r>
          <a:r>
            <a:rPr lang="en-US" err="1"/>
            <a:t>verbinden</a:t>
          </a:r>
          <a:endParaRPr lang="LID4096"/>
        </a:p>
      </dgm:t>
    </dgm:pt>
    <dgm:pt modelId="{A004CDB6-BE92-4122-ABAC-E4895060153A}" type="parTrans" cxnId="{64F92FF1-A5AA-4907-9929-E19A5ED0188B}">
      <dgm:prSet/>
      <dgm:spPr/>
      <dgm:t>
        <a:bodyPr/>
        <a:lstStyle/>
        <a:p>
          <a:endParaRPr lang="LID4096"/>
        </a:p>
      </dgm:t>
    </dgm:pt>
    <dgm:pt modelId="{938CB353-F3F1-4952-A9CF-FCFDCA9C76BB}" type="sibTrans" cxnId="{64F92FF1-A5AA-4907-9929-E19A5ED0188B}">
      <dgm:prSet/>
      <dgm:spPr/>
      <dgm:t>
        <a:bodyPr/>
        <a:lstStyle/>
        <a:p>
          <a:endParaRPr lang="LID4096"/>
        </a:p>
      </dgm:t>
    </dgm:pt>
    <dgm:pt modelId="{72FD33CB-425E-412E-8E76-4DB999687CE1}">
      <dgm:prSet phldrT="[Text]"/>
      <dgm:spPr/>
      <dgm:t>
        <a:bodyPr/>
        <a:lstStyle/>
        <a:p>
          <a:r>
            <a:rPr lang="en-US"/>
            <a:t>Early Stopping</a:t>
          </a:r>
          <a:endParaRPr lang="LID4096"/>
        </a:p>
      </dgm:t>
    </dgm:pt>
    <dgm:pt modelId="{D8B38DA6-5AEA-47B6-BF07-7D1CB47B29AD}" type="parTrans" cxnId="{E19FE5BE-21EF-44E1-9598-0D72216DD80F}">
      <dgm:prSet/>
      <dgm:spPr/>
      <dgm:t>
        <a:bodyPr/>
        <a:lstStyle/>
        <a:p>
          <a:endParaRPr lang="LID4096"/>
        </a:p>
      </dgm:t>
    </dgm:pt>
    <dgm:pt modelId="{10ADE5E2-67C2-46B3-AE8B-3627A1D6BDAB}" type="sibTrans" cxnId="{E19FE5BE-21EF-44E1-9598-0D72216DD80F}">
      <dgm:prSet/>
      <dgm:spPr/>
      <dgm:t>
        <a:bodyPr/>
        <a:lstStyle/>
        <a:p>
          <a:endParaRPr lang="LID4096"/>
        </a:p>
      </dgm:t>
    </dgm:pt>
    <dgm:pt modelId="{9F1FFC79-1500-4389-86B3-B36B944B0887}">
      <dgm:prSet phldrT="[Text]"/>
      <dgm:spPr/>
      <dgm:t>
        <a:bodyPr/>
        <a:lstStyle/>
        <a:p>
          <a:r>
            <a:rPr lang="en-US"/>
            <a:t>Roundtrip Path Planner</a:t>
          </a:r>
          <a:br>
            <a:rPr lang="en-US"/>
          </a:br>
          <a:endParaRPr lang="LID4096"/>
        </a:p>
      </dgm:t>
    </dgm:pt>
    <dgm:pt modelId="{225947C3-CE57-4A9A-BE8D-AE82A1A501EC}" type="parTrans" cxnId="{BC30A131-FC65-4EB4-8A91-73D65495DEEC}">
      <dgm:prSet/>
      <dgm:spPr/>
      <dgm:t>
        <a:bodyPr/>
        <a:lstStyle/>
        <a:p>
          <a:endParaRPr lang="LID4096"/>
        </a:p>
      </dgm:t>
    </dgm:pt>
    <dgm:pt modelId="{9C0FBFF8-05F7-447D-9DA1-CF873D31A4E5}" type="sibTrans" cxnId="{BC30A131-FC65-4EB4-8A91-73D65495DEEC}">
      <dgm:prSet/>
      <dgm:spPr/>
      <dgm:t>
        <a:bodyPr/>
        <a:lstStyle/>
        <a:p>
          <a:endParaRPr lang="LID4096"/>
        </a:p>
      </dgm:t>
    </dgm:pt>
    <dgm:pt modelId="{D2436AD2-3B8A-46AB-9CA5-5DAF04140C17}">
      <dgm:prSet phldrT="[Text]"/>
      <dgm:spPr/>
      <dgm:t>
        <a:bodyPr/>
        <a:lstStyle/>
        <a:p>
          <a:r>
            <a:rPr lang="en-US" err="1"/>
            <a:t>Erweiterung</a:t>
          </a:r>
          <a:r>
            <a:rPr lang="en-US"/>
            <a:t> auf</a:t>
          </a:r>
          <a:br>
            <a:rPr lang="en-US"/>
          </a:br>
          <a:r>
            <a:rPr lang="en-US"/>
            <a:t>Multi Query </a:t>
          </a:r>
          <a:r>
            <a:rPr lang="en-US" err="1"/>
            <a:t>Funktionalität</a:t>
          </a:r>
          <a:endParaRPr lang="LID4096"/>
        </a:p>
      </dgm:t>
    </dgm:pt>
    <dgm:pt modelId="{315B55B6-1235-40E0-B36C-4E7FBF22678D}" type="parTrans" cxnId="{8719E4CD-3178-46A6-80DC-BDD91DA0326B}">
      <dgm:prSet/>
      <dgm:spPr/>
      <dgm:t>
        <a:bodyPr/>
        <a:lstStyle/>
        <a:p>
          <a:endParaRPr lang="LID4096"/>
        </a:p>
      </dgm:t>
    </dgm:pt>
    <dgm:pt modelId="{F7593F2D-4693-40F8-9406-93B62995493D}" type="sibTrans" cxnId="{8719E4CD-3178-46A6-80DC-BDD91DA0326B}">
      <dgm:prSet/>
      <dgm:spPr/>
      <dgm:t>
        <a:bodyPr/>
        <a:lstStyle/>
        <a:p>
          <a:endParaRPr lang="LID4096"/>
        </a:p>
      </dgm:t>
    </dgm:pt>
    <dgm:pt modelId="{91EA26B6-F60C-4DAF-8735-B6C5FFC67594}">
      <dgm:prSet phldrT="[Text]"/>
      <dgm:spPr/>
      <dgm:t>
        <a:bodyPr/>
        <a:lstStyle/>
        <a:p>
          <a:r>
            <a:rPr lang="en-US"/>
            <a:t>Visibility PRM</a:t>
          </a:r>
          <a:endParaRPr lang="LID4096"/>
        </a:p>
      </dgm:t>
    </dgm:pt>
    <dgm:pt modelId="{7F01B4B3-C24F-475D-87E7-AA3197DEE73B}" type="parTrans" cxnId="{87E2D734-F50C-4D99-80D1-C297267C9629}">
      <dgm:prSet/>
      <dgm:spPr/>
      <dgm:t>
        <a:bodyPr/>
        <a:lstStyle/>
        <a:p>
          <a:endParaRPr lang="LID4096"/>
        </a:p>
      </dgm:t>
    </dgm:pt>
    <dgm:pt modelId="{8231C92E-BA76-4106-B358-46DE09D4FBA4}" type="sibTrans" cxnId="{87E2D734-F50C-4D99-80D1-C297267C9629}">
      <dgm:prSet/>
      <dgm:spPr/>
      <dgm:t>
        <a:bodyPr/>
        <a:lstStyle/>
        <a:p>
          <a:endParaRPr lang="LID4096"/>
        </a:p>
      </dgm:t>
    </dgm:pt>
    <dgm:pt modelId="{E57E40C5-3051-410F-8FF4-06E8557E18F7}">
      <dgm:prSet phldrT="[Text]"/>
      <dgm:spPr/>
      <dgm:t>
        <a:bodyPr/>
        <a:lstStyle/>
        <a:p>
          <a:r>
            <a:rPr lang="en-US" err="1"/>
            <a:t>Optimierungen</a:t>
          </a:r>
          <a:endParaRPr lang="LID4096"/>
        </a:p>
      </dgm:t>
    </dgm:pt>
    <dgm:pt modelId="{C5BFD209-FD1D-4247-9396-BDD034A25AA1}" type="parTrans" cxnId="{EC68F780-64AD-4A2F-A916-C527DF34F473}">
      <dgm:prSet/>
      <dgm:spPr/>
      <dgm:t>
        <a:bodyPr/>
        <a:lstStyle/>
        <a:p>
          <a:endParaRPr lang="LID4096"/>
        </a:p>
      </dgm:t>
    </dgm:pt>
    <dgm:pt modelId="{F5797BB7-CE91-42B4-B5C3-C7FECE564CB0}" type="sibTrans" cxnId="{EC68F780-64AD-4A2F-A916-C527DF34F473}">
      <dgm:prSet/>
      <dgm:spPr/>
      <dgm:t>
        <a:bodyPr/>
        <a:lstStyle/>
        <a:p>
          <a:endParaRPr lang="LID4096"/>
        </a:p>
      </dgm:t>
    </dgm:pt>
    <dgm:pt modelId="{B0AD58C2-E175-4E6E-B513-1292BAEE91F4}">
      <dgm:prSet phldrT="[Text]"/>
      <dgm:spPr/>
      <dgm:t>
        <a:bodyPr/>
        <a:lstStyle/>
        <a:p>
          <a:r>
            <a:rPr lang="en-US" err="1"/>
            <a:t>Maximale</a:t>
          </a:r>
          <a:r>
            <a:rPr lang="en-US"/>
            <a:t> </a:t>
          </a:r>
          <a:r>
            <a:rPr lang="en-US" err="1"/>
            <a:t>Kompatibilität</a:t>
          </a:r>
          <a:endParaRPr lang="LID4096"/>
        </a:p>
      </dgm:t>
    </dgm:pt>
    <dgm:pt modelId="{9E60F587-1291-47F4-802A-9F44E2971E0C}" type="parTrans" cxnId="{B11607CC-1828-4CB0-8EB6-3A9224610CBA}">
      <dgm:prSet/>
      <dgm:spPr/>
      <dgm:t>
        <a:bodyPr/>
        <a:lstStyle/>
        <a:p>
          <a:endParaRPr lang="LID4096"/>
        </a:p>
      </dgm:t>
    </dgm:pt>
    <dgm:pt modelId="{EC2165FB-7917-44EF-92CD-CF1F44767F8A}" type="sibTrans" cxnId="{B11607CC-1828-4CB0-8EB6-3A9224610CBA}">
      <dgm:prSet/>
      <dgm:spPr/>
      <dgm:t>
        <a:bodyPr/>
        <a:lstStyle/>
        <a:p>
          <a:endParaRPr lang="LID4096"/>
        </a:p>
      </dgm:t>
    </dgm:pt>
    <dgm:pt modelId="{375AE485-69AF-494B-AE88-743DC7E4FCD2}">
      <dgm:prSet phldrT="[Text]"/>
      <dgm:spPr/>
      <dgm:t>
        <a:bodyPr/>
        <a:lstStyle/>
        <a:p>
          <a:r>
            <a:rPr lang="en-US"/>
            <a:t>Performance</a:t>
          </a:r>
          <a:br>
            <a:rPr lang="en-US"/>
          </a:br>
          <a:r>
            <a:rPr lang="en-US" err="1"/>
            <a:t>Vergleich</a:t>
          </a:r>
          <a:endParaRPr lang="LID4096"/>
        </a:p>
      </dgm:t>
    </dgm:pt>
    <dgm:pt modelId="{44F91059-F80B-4D94-8597-EA4E4A1F75D7}" type="parTrans" cxnId="{3C2971BC-FB07-493D-ADFE-F099ABD3F640}">
      <dgm:prSet/>
      <dgm:spPr/>
      <dgm:t>
        <a:bodyPr/>
        <a:lstStyle/>
        <a:p>
          <a:endParaRPr lang="LID4096"/>
        </a:p>
      </dgm:t>
    </dgm:pt>
    <dgm:pt modelId="{D519B047-A51C-4025-8A49-741CF7BAC6DE}" type="sibTrans" cxnId="{3C2971BC-FB07-493D-ADFE-F099ABD3F640}">
      <dgm:prSet/>
      <dgm:spPr/>
      <dgm:t>
        <a:bodyPr/>
        <a:lstStyle/>
        <a:p>
          <a:endParaRPr lang="LID4096"/>
        </a:p>
      </dgm:t>
    </dgm:pt>
    <dgm:pt modelId="{FF459C23-187D-4D54-9CD1-F1C5BF4E3B5E}" type="pres">
      <dgm:prSet presAssocID="{46A8FF57-7BF8-4FEF-97E3-B8AAFBBB3F2C}" presName="Name0" presStyleCnt="0">
        <dgm:presLayoutVars>
          <dgm:dir/>
          <dgm:resizeHandles val="exact"/>
        </dgm:presLayoutVars>
      </dgm:prSet>
      <dgm:spPr/>
    </dgm:pt>
    <dgm:pt modelId="{BB2CF195-2484-4EE8-8D36-0246293BE60C}" type="pres">
      <dgm:prSet presAssocID="{46A8FF57-7BF8-4FEF-97E3-B8AAFBBB3F2C}" presName="fgShape" presStyleLbl="fgShp" presStyleIdx="0" presStyleCnt="1"/>
      <dgm:spPr>
        <a:prstGeom prst="rightArrow">
          <a:avLst/>
        </a:prstGeom>
      </dgm:spPr>
    </dgm:pt>
    <dgm:pt modelId="{4E07C753-DD5D-4A3A-90EE-82B40C8D140C}" type="pres">
      <dgm:prSet presAssocID="{46A8FF57-7BF8-4FEF-97E3-B8AAFBBB3F2C}" presName="linComp" presStyleCnt="0"/>
      <dgm:spPr/>
    </dgm:pt>
    <dgm:pt modelId="{2850FDC6-A4EE-4204-88D1-F88EF01CCEB7}" type="pres">
      <dgm:prSet presAssocID="{852A81A8-1477-43EC-964E-A4425C71F584}" presName="compNode" presStyleCnt="0"/>
      <dgm:spPr/>
    </dgm:pt>
    <dgm:pt modelId="{AABDD5E1-2A66-4B3E-A19A-1DA503332D3F}" type="pres">
      <dgm:prSet presAssocID="{852A81A8-1477-43EC-964E-A4425C71F584}" presName="bkgdShape" presStyleLbl="node1" presStyleIdx="0" presStyleCnt="6"/>
      <dgm:spPr/>
    </dgm:pt>
    <dgm:pt modelId="{9AB102E3-A15A-467B-A886-9D82A4016877}" type="pres">
      <dgm:prSet presAssocID="{852A81A8-1477-43EC-964E-A4425C71F584}" presName="nodeTx" presStyleLbl="node1" presStyleIdx="0" presStyleCnt="6">
        <dgm:presLayoutVars>
          <dgm:bulletEnabled val="1"/>
        </dgm:presLayoutVars>
      </dgm:prSet>
      <dgm:spPr/>
    </dgm:pt>
    <dgm:pt modelId="{7F9E99C3-C910-44AD-A80A-6EA1E4630CFF}" type="pres">
      <dgm:prSet presAssocID="{852A81A8-1477-43EC-964E-A4425C71F584}" presName="invisiNode" presStyleLbl="node1" presStyleIdx="0" presStyleCnt="6"/>
      <dgm:spPr/>
    </dgm:pt>
    <dgm:pt modelId="{36A547EB-E1EE-42C2-9032-76CE70B8DEC9}" type="pres">
      <dgm:prSet presAssocID="{852A81A8-1477-43EC-964E-A4425C71F584}" presName="imagNode" presStyleLbl="fgImgPlace1" presStyleIdx="0" presStyleCnt="6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A289AE43-0850-4A10-982F-BAB79362DB6C}" type="pres">
      <dgm:prSet presAssocID="{EDAF0EED-C66F-44A6-A7DE-00E71E9C139C}" presName="sibTrans" presStyleLbl="sibTrans2D1" presStyleIdx="0" presStyleCnt="0"/>
      <dgm:spPr/>
    </dgm:pt>
    <dgm:pt modelId="{39D4990C-9F36-43D7-96E0-70D0C8BCCCDF}" type="pres">
      <dgm:prSet presAssocID="{D979AE0F-6B19-4BD3-8AEB-5A1A824A017E}" presName="compNode" presStyleCnt="0"/>
      <dgm:spPr/>
    </dgm:pt>
    <dgm:pt modelId="{483797EE-83D8-4620-B830-77DA58CF6544}" type="pres">
      <dgm:prSet presAssocID="{D979AE0F-6B19-4BD3-8AEB-5A1A824A017E}" presName="bkgdShape" presStyleLbl="node1" presStyleIdx="1" presStyleCnt="6"/>
      <dgm:spPr/>
    </dgm:pt>
    <dgm:pt modelId="{F3677953-EC82-41E0-BD47-0CF85FC85D82}" type="pres">
      <dgm:prSet presAssocID="{D979AE0F-6B19-4BD3-8AEB-5A1A824A017E}" presName="nodeTx" presStyleLbl="node1" presStyleIdx="1" presStyleCnt="6">
        <dgm:presLayoutVars>
          <dgm:bulletEnabled val="1"/>
        </dgm:presLayoutVars>
      </dgm:prSet>
      <dgm:spPr/>
    </dgm:pt>
    <dgm:pt modelId="{0B575D09-7CFA-406A-8C8C-016C3D95CE3D}" type="pres">
      <dgm:prSet presAssocID="{D979AE0F-6B19-4BD3-8AEB-5A1A824A017E}" presName="invisiNode" presStyleLbl="node1" presStyleIdx="1" presStyleCnt="6"/>
      <dgm:spPr/>
    </dgm:pt>
    <dgm:pt modelId="{38E58160-6FDD-495F-8C1E-6452A81F3EB9}" type="pres">
      <dgm:prSet presAssocID="{D979AE0F-6B19-4BD3-8AEB-5A1A824A017E}" presName="imagNode" presStyleLbl="fgImgPlace1" presStyleIdx="1" presStyleCnt="6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045B9A97-AF2A-4B95-B78A-85F23197E32B}" type="pres">
      <dgm:prSet presAssocID="{4976D779-0D84-486B-A506-B36E84B44045}" presName="sibTrans" presStyleLbl="sibTrans2D1" presStyleIdx="0" presStyleCnt="0"/>
      <dgm:spPr/>
    </dgm:pt>
    <dgm:pt modelId="{0B9115E5-E7EF-4C02-8288-80404F0B6202}" type="pres">
      <dgm:prSet presAssocID="{1A182719-3766-4942-8FDB-3CC6792565CC}" presName="compNode" presStyleCnt="0"/>
      <dgm:spPr/>
    </dgm:pt>
    <dgm:pt modelId="{62A20563-404B-4B03-881D-2AF437C86258}" type="pres">
      <dgm:prSet presAssocID="{1A182719-3766-4942-8FDB-3CC6792565CC}" presName="bkgdShape" presStyleLbl="node1" presStyleIdx="2" presStyleCnt="6"/>
      <dgm:spPr/>
    </dgm:pt>
    <dgm:pt modelId="{024CC34F-FB19-4CA0-96C6-8E4752A0CDB7}" type="pres">
      <dgm:prSet presAssocID="{1A182719-3766-4942-8FDB-3CC6792565CC}" presName="nodeTx" presStyleLbl="node1" presStyleIdx="2" presStyleCnt="6">
        <dgm:presLayoutVars>
          <dgm:bulletEnabled val="1"/>
        </dgm:presLayoutVars>
      </dgm:prSet>
      <dgm:spPr/>
    </dgm:pt>
    <dgm:pt modelId="{D495FD4A-F4F1-49A8-A798-F35828993DC2}" type="pres">
      <dgm:prSet presAssocID="{1A182719-3766-4942-8FDB-3CC6792565CC}" presName="invisiNode" presStyleLbl="node1" presStyleIdx="2" presStyleCnt="6"/>
      <dgm:spPr/>
    </dgm:pt>
    <dgm:pt modelId="{8DD374AB-49BE-46A1-B63B-258EBAD8049D}" type="pres">
      <dgm:prSet presAssocID="{1A182719-3766-4942-8FDB-3CC6792565CC}" presName="imagNode" presStyleLbl="fgImgPlace1" presStyleIdx="2" presStyleCnt="6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6EBB95D1-7024-4401-90E7-656D884EBED6}" type="pres">
      <dgm:prSet presAssocID="{7872E4F5-212A-4196-AE7B-2C61D268ED05}" presName="sibTrans" presStyleLbl="sibTrans2D1" presStyleIdx="0" presStyleCnt="0"/>
      <dgm:spPr/>
    </dgm:pt>
    <dgm:pt modelId="{24B5696B-0957-41CF-A36D-93DBCED1FBD0}" type="pres">
      <dgm:prSet presAssocID="{81E403D4-246D-4BDA-89FF-AF5A3F84ACDC}" presName="compNode" presStyleCnt="0"/>
      <dgm:spPr/>
    </dgm:pt>
    <dgm:pt modelId="{574F9F1F-DDD6-4340-A84B-49775A385DE4}" type="pres">
      <dgm:prSet presAssocID="{81E403D4-246D-4BDA-89FF-AF5A3F84ACDC}" presName="bkgdShape" presStyleLbl="node1" presStyleIdx="3" presStyleCnt="6"/>
      <dgm:spPr/>
    </dgm:pt>
    <dgm:pt modelId="{FC3DC1C9-ADAA-4A8D-AFDF-8ABA2E5C38D8}" type="pres">
      <dgm:prSet presAssocID="{81E403D4-246D-4BDA-89FF-AF5A3F84ACDC}" presName="nodeTx" presStyleLbl="node1" presStyleIdx="3" presStyleCnt="6">
        <dgm:presLayoutVars>
          <dgm:bulletEnabled val="1"/>
        </dgm:presLayoutVars>
      </dgm:prSet>
      <dgm:spPr/>
    </dgm:pt>
    <dgm:pt modelId="{B014F66E-C269-4A3C-BE6C-963D3A8C5657}" type="pres">
      <dgm:prSet presAssocID="{81E403D4-246D-4BDA-89FF-AF5A3F84ACDC}" presName="invisiNode" presStyleLbl="node1" presStyleIdx="3" presStyleCnt="6"/>
      <dgm:spPr/>
    </dgm:pt>
    <dgm:pt modelId="{C88ECE8C-82B3-4575-8CBB-E99649AC6840}" type="pres">
      <dgm:prSet presAssocID="{81E403D4-246D-4BDA-89FF-AF5A3F84ACDC}" presName="imagNode" presStyleLbl="fgImgPlace1" presStyleIdx="3" presStyleCnt="6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F77DE0A5-08DB-4540-9DD7-012392F3B964}" type="pres">
      <dgm:prSet presAssocID="{32A81131-E4FA-4D45-8712-4F2CABCA0F3A}" presName="sibTrans" presStyleLbl="sibTrans2D1" presStyleIdx="0" presStyleCnt="0"/>
      <dgm:spPr/>
    </dgm:pt>
    <dgm:pt modelId="{2A950E90-AC33-41CD-AD14-0C24CE300B9D}" type="pres">
      <dgm:prSet presAssocID="{7FBA8CF6-6041-4997-A0D0-73E2E5FBC355}" presName="compNode" presStyleCnt="0"/>
      <dgm:spPr/>
    </dgm:pt>
    <dgm:pt modelId="{C234714C-ED73-4E48-9245-15838309F95F}" type="pres">
      <dgm:prSet presAssocID="{7FBA8CF6-6041-4997-A0D0-73E2E5FBC355}" presName="bkgdShape" presStyleLbl="node1" presStyleIdx="4" presStyleCnt="6"/>
      <dgm:spPr/>
    </dgm:pt>
    <dgm:pt modelId="{885930C5-B3E7-4155-BCB1-15F52DC3B05C}" type="pres">
      <dgm:prSet presAssocID="{7FBA8CF6-6041-4997-A0D0-73E2E5FBC355}" presName="nodeTx" presStyleLbl="node1" presStyleIdx="4" presStyleCnt="6">
        <dgm:presLayoutVars>
          <dgm:bulletEnabled val="1"/>
        </dgm:presLayoutVars>
      </dgm:prSet>
      <dgm:spPr/>
    </dgm:pt>
    <dgm:pt modelId="{3EDB5D4D-C9C9-4D18-A9C8-B49EEEF58E8F}" type="pres">
      <dgm:prSet presAssocID="{7FBA8CF6-6041-4997-A0D0-73E2E5FBC355}" presName="invisiNode" presStyleLbl="node1" presStyleIdx="4" presStyleCnt="6"/>
      <dgm:spPr/>
    </dgm:pt>
    <dgm:pt modelId="{909C9608-E718-4F53-BC8A-341555B517AC}" type="pres">
      <dgm:prSet presAssocID="{7FBA8CF6-6041-4997-A0D0-73E2E5FBC355}" presName="imagNode" presStyleLbl="fgImgPlace1" presStyleIdx="4" presStyleCnt="6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  <dgm:pt modelId="{EFEA43DF-3140-4DE5-8734-9853908D01D7}" type="pres">
      <dgm:prSet presAssocID="{5F845EEE-19AA-4913-A43A-C7C623246351}" presName="sibTrans" presStyleLbl="sibTrans2D1" presStyleIdx="0" presStyleCnt="0"/>
      <dgm:spPr/>
    </dgm:pt>
    <dgm:pt modelId="{D5DB38C0-6767-49C8-AB5D-7A5B51916E1A}" type="pres">
      <dgm:prSet presAssocID="{9F1FFC79-1500-4389-86B3-B36B944B0887}" presName="compNode" presStyleCnt="0"/>
      <dgm:spPr/>
    </dgm:pt>
    <dgm:pt modelId="{77FF49C2-132C-4274-9017-EF8FC6EEA9EB}" type="pres">
      <dgm:prSet presAssocID="{9F1FFC79-1500-4389-86B3-B36B944B0887}" presName="bkgdShape" presStyleLbl="node1" presStyleIdx="5" presStyleCnt="6"/>
      <dgm:spPr/>
    </dgm:pt>
    <dgm:pt modelId="{52DB5F85-B128-48BA-823E-A4A936DE484B}" type="pres">
      <dgm:prSet presAssocID="{9F1FFC79-1500-4389-86B3-B36B944B0887}" presName="nodeTx" presStyleLbl="node1" presStyleIdx="5" presStyleCnt="6">
        <dgm:presLayoutVars>
          <dgm:bulletEnabled val="1"/>
        </dgm:presLayoutVars>
      </dgm:prSet>
      <dgm:spPr/>
    </dgm:pt>
    <dgm:pt modelId="{78ACD10D-D17D-4722-AE32-B3F2A6D6DB51}" type="pres">
      <dgm:prSet presAssocID="{9F1FFC79-1500-4389-86B3-B36B944B0887}" presName="invisiNode" presStyleLbl="node1" presStyleIdx="5" presStyleCnt="6"/>
      <dgm:spPr/>
    </dgm:pt>
    <dgm:pt modelId="{832ACB24-2CD7-43FB-9D3F-E7D7E9963418}" type="pres">
      <dgm:prSet presAssocID="{9F1FFC79-1500-4389-86B3-B36B944B0887}" presName="imagNode" presStyleLbl="fgImgPlace1" presStyleIdx="5" presStyleCnt="6"/>
      <dgm:spPr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</dgm:spPr>
    </dgm:pt>
  </dgm:ptLst>
  <dgm:cxnLst>
    <dgm:cxn modelId="{970BA602-25D9-4349-8ADB-FB579040A374}" type="presOf" srcId="{329D6BE6-8193-4B39-9E3B-619DBD5BD4AB}" destId="{483797EE-83D8-4620-B830-77DA58CF6544}" srcOrd="0" destOrd="2" presId="urn:microsoft.com/office/officeart/2005/8/layout/hList7"/>
    <dgm:cxn modelId="{0F39DE02-96FF-45B7-9F5F-00B39356ABDD}" type="presOf" srcId="{6D8CCCEA-67CC-4837-BA3F-DBF978DD60C9}" destId="{885930C5-B3E7-4155-BCB1-15F52DC3B05C}" srcOrd="1" destOrd="2" presId="urn:microsoft.com/office/officeart/2005/8/layout/hList7"/>
    <dgm:cxn modelId="{4F051605-F2E9-42CA-A275-A19C5B9D4D30}" srcId="{E57E40C5-3051-410F-8FF4-06E8557E18F7}" destId="{6D8CCCEA-67CC-4837-BA3F-DBF978DD60C9}" srcOrd="0" destOrd="0" parTransId="{D8FD59EE-B701-485B-9B4D-5C61E06079A4}" sibTransId="{0D10408A-557A-43DE-A312-0CB2575C6E6D}"/>
    <dgm:cxn modelId="{14B6570C-9574-43D2-B0EF-4E3D55C87C1A}" type="presOf" srcId="{B0AD58C2-E175-4E6E-B513-1292BAEE91F4}" destId="{483797EE-83D8-4620-B830-77DA58CF6544}" srcOrd="0" destOrd="3" presId="urn:microsoft.com/office/officeart/2005/8/layout/hList7"/>
    <dgm:cxn modelId="{6D047F1A-4E51-431D-9764-4C9BE0F5BA43}" type="presOf" srcId="{B28D0872-EFC8-4343-A5B5-245B2B34E4D9}" destId="{AABDD5E1-2A66-4B3E-A19A-1DA503332D3F}" srcOrd="0" destOrd="1" presId="urn:microsoft.com/office/officeart/2005/8/layout/hList7"/>
    <dgm:cxn modelId="{D6EA911B-C58F-4081-ABF3-51549EF1A2FC}" srcId="{1A182719-3766-4942-8FDB-3CC6792565CC}" destId="{1909A638-4E4C-4484-976E-D75ECAC3D679}" srcOrd="0" destOrd="0" parTransId="{8C78CF0D-E672-4455-A42F-8C800B1AA6AC}" sibTransId="{2E44A859-5502-471C-AC2A-24209C41E38F}"/>
    <dgm:cxn modelId="{5ED6211D-3276-405E-B14D-1E015C33EDB1}" type="presOf" srcId="{DD479E18-233A-4DC4-BF63-F0F45F1DFA89}" destId="{574F9F1F-DDD6-4340-A84B-49775A385DE4}" srcOrd="0" destOrd="2" presId="urn:microsoft.com/office/officeart/2005/8/layout/hList7"/>
    <dgm:cxn modelId="{C1727022-955A-4249-A0F0-A7230286EFB9}" type="presOf" srcId="{59A97A13-55B5-4175-8213-2B25F5BDEA23}" destId="{885930C5-B3E7-4155-BCB1-15F52DC3B05C}" srcOrd="1" destOrd="3" presId="urn:microsoft.com/office/officeart/2005/8/layout/hList7"/>
    <dgm:cxn modelId="{76AC2F2B-4AF6-4F0B-9B3E-B418688D3B30}" srcId="{81E403D4-246D-4BDA-89FF-AF5A3F84ACDC}" destId="{DD479E18-233A-4DC4-BF63-F0F45F1DFA89}" srcOrd="1" destOrd="0" parTransId="{0667B658-029B-4A4A-8525-6094EE050BDE}" sibTransId="{0748B58E-0488-48E7-A6E6-AA28182F1569}"/>
    <dgm:cxn modelId="{60B3FF2B-C5FA-4C36-8D21-13A7147AE1AF}" type="presOf" srcId="{E57E40C5-3051-410F-8FF4-06E8557E18F7}" destId="{C234714C-ED73-4E48-9245-15838309F95F}" srcOrd="0" destOrd="1" presId="urn:microsoft.com/office/officeart/2005/8/layout/hList7"/>
    <dgm:cxn modelId="{22042D2F-E9B6-4B9A-9B82-1C08D1E1A892}" type="presOf" srcId="{91EA26B6-F60C-4DAF-8735-B6C5FFC67594}" destId="{52DB5F85-B128-48BA-823E-A4A936DE484B}" srcOrd="1" destOrd="2" presId="urn:microsoft.com/office/officeart/2005/8/layout/hList7"/>
    <dgm:cxn modelId="{4A4D372F-CA0A-4DF8-98FE-0DB9BF8EF6E9}" type="presOf" srcId="{E57E40C5-3051-410F-8FF4-06E8557E18F7}" destId="{885930C5-B3E7-4155-BCB1-15F52DC3B05C}" srcOrd="1" destOrd="1" presId="urn:microsoft.com/office/officeart/2005/8/layout/hList7"/>
    <dgm:cxn modelId="{BC30A131-FC65-4EB4-8A91-73D65495DEEC}" srcId="{46A8FF57-7BF8-4FEF-97E3-B8AAFBBB3F2C}" destId="{9F1FFC79-1500-4389-86B3-B36B944B0887}" srcOrd="5" destOrd="0" parTransId="{225947C3-CE57-4A9A-BE8D-AE82A1A501EC}" sibTransId="{9C0FBFF8-05F7-447D-9DA1-CF873D31A4E5}"/>
    <dgm:cxn modelId="{87E2D734-F50C-4D99-80D1-C297267C9629}" srcId="{D2436AD2-3B8A-46AB-9CA5-5DAF04140C17}" destId="{91EA26B6-F60C-4DAF-8735-B6C5FFC67594}" srcOrd="0" destOrd="0" parTransId="{7F01B4B3-C24F-475D-87E7-AA3197DEE73B}" sibTransId="{8231C92E-BA76-4106-B358-46DE09D4FBA4}"/>
    <dgm:cxn modelId="{4F544735-9B73-4ED4-B0E3-5B8B866859AD}" type="presOf" srcId="{7FBA8CF6-6041-4997-A0D0-73E2E5FBC355}" destId="{C234714C-ED73-4E48-9245-15838309F95F}" srcOrd="0" destOrd="0" presId="urn:microsoft.com/office/officeart/2005/8/layout/hList7"/>
    <dgm:cxn modelId="{10C1603B-3417-4896-B38D-30600F1EC785}" type="presOf" srcId="{1A182719-3766-4942-8FDB-3CC6792565CC}" destId="{62A20563-404B-4B03-881D-2AF437C86258}" srcOrd="0" destOrd="0" presId="urn:microsoft.com/office/officeart/2005/8/layout/hList7"/>
    <dgm:cxn modelId="{C452033C-EB3C-49D5-B26E-3A1522F69A23}" type="presOf" srcId="{7FBA8CF6-6041-4997-A0D0-73E2E5FBC355}" destId="{885930C5-B3E7-4155-BCB1-15F52DC3B05C}" srcOrd="1" destOrd="0" presId="urn:microsoft.com/office/officeart/2005/8/layout/hList7"/>
    <dgm:cxn modelId="{857D125F-2C0F-4028-8CD5-282038EDEDDA}" srcId="{6B846109-E570-4AF3-A231-4CE4C88561D3}" destId="{329D6BE6-8193-4B39-9E3B-619DBD5BD4AB}" srcOrd="0" destOrd="0" parTransId="{B508F3F7-A3AD-4CF5-A5B5-DFD2EF4B9E7D}" sibTransId="{694CC328-E9C4-45FC-B7A5-374777403794}"/>
    <dgm:cxn modelId="{182DE464-711C-4029-8426-233D63CFAD45}" type="presOf" srcId="{88628439-5175-4F2B-845E-CD0055FB694D}" destId="{FC3DC1C9-ADAA-4A8D-AFDF-8ABA2E5C38D8}" srcOrd="1" destOrd="1" presId="urn:microsoft.com/office/officeart/2005/8/layout/hList7"/>
    <dgm:cxn modelId="{FE338C66-CE40-4308-9C3C-853D1AFF9D5D}" type="presOf" srcId="{D979AE0F-6B19-4BD3-8AEB-5A1A824A017E}" destId="{483797EE-83D8-4620-B830-77DA58CF6544}" srcOrd="0" destOrd="0" presId="urn:microsoft.com/office/officeart/2005/8/layout/hList7"/>
    <dgm:cxn modelId="{A3F8606A-642D-4D25-89ED-55B82A983270}" type="presOf" srcId="{EDAF0EED-C66F-44A6-A7DE-00E71E9C139C}" destId="{A289AE43-0850-4A10-982F-BAB79362DB6C}" srcOrd="0" destOrd="0" presId="urn:microsoft.com/office/officeart/2005/8/layout/hList7"/>
    <dgm:cxn modelId="{5204CD4A-C953-4A40-AB27-40BD6F0C7AC7}" srcId="{46A8FF57-7BF8-4FEF-97E3-B8AAFBBB3F2C}" destId="{81E403D4-246D-4BDA-89FF-AF5A3F84ACDC}" srcOrd="3" destOrd="0" parTransId="{08C91903-B742-4D3D-A575-D2EF9B176492}" sibTransId="{32A81131-E4FA-4D45-8712-4F2CABCA0F3A}"/>
    <dgm:cxn modelId="{9CD2CC6B-4BE6-4399-85A6-BD51BA4C6124}" type="presOf" srcId="{6B846109-E570-4AF3-A231-4CE4C88561D3}" destId="{F3677953-EC82-41E0-BD47-0CF85FC85D82}" srcOrd="1" destOrd="1" presId="urn:microsoft.com/office/officeart/2005/8/layout/hList7"/>
    <dgm:cxn modelId="{A9DD156D-A67C-454D-89E0-E12F891BD73D}" type="presOf" srcId="{9F1FFC79-1500-4389-86B3-B36B944B0887}" destId="{52DB5F85-B128-48BA-823E-A4A936DE484B}" srcOrd="1" destOrd="0" presId="urn:microsoft.com/office/officeart/2005/8/layout/hList7"/>
    <dgm:cxn modelId="{4977C66F-ADC4-4DB7-8034-612101ED75BA}" srcId="{46A8FF57-7BF8-4FEF-97E3-B8AAFBBB3F2C}" destId="{7FBA8CF6-6041-4997-A0D0-73E2E5FBC355}" srcOrd="4" destOrd="0" parTransId="{37164D14-4E56-48F8-9746-5809AA1FA5FE}" sibTransId="{5F845EEE-19AA-4913-A43A-C7C623246351}"/>
    <dgm:cxn modelId="{0B2EA752-4465-4F94-816A-30DAA977486B}" type="presOf" srcId="{32A81131-E4FA-4D45-8712-4F2CABCA0F3A}" destId="{F77DE0A5-08DB-4540-9DD7-012392F3B964}" srcOrd="0" destOrd="0" presId="urn:microsoft.com/office/officeart/2005/8/layout/hList7"/>
    <dgm:cxn modelId="{C0E10759-0118-4DC3-A87D-94942C279944}" type="presOf" srcId="{9F1FFC79-1500-4389-86B3-B36B944B0887}" destId="{77FF49C2-132C-4274-9017-EF8FC6EEA9EB}" srcOrd="0" destOrd="0" presId="urn:microsoft.com/office/officeart/2005/8/layout/hList7"/>
    <dgm:cxn modelId="{FDDC507B-B4B7-41EF-A65B-4C9BED001720}" type="presOf" srcId="{5F845EEE-19AA-4913-A43A-C7C623246351}" destId="{EFEA43DF-3140-4DE5-8734-9853908D01D7}" srcOrd="0" destOrd="0" presId="urn:microsoft.com/office/officeart/2005/8/layout/hList7"/>
    <dgm:cxn modelId="{3018F080-CFC7-4547-A453-90DCE0C74DF2}" type="presOf" srcId="{6D8CCCEA-67CC-4837-BA3F-DBF978DD60C9}" destId="{C234714C-ED73-4E48-9245-15838309F95F}" srcOrd="0" destOrd="2" presId="urn:microsoft.com/office/officeart/2005/8/layout/hList7"/>
    <dgm:cxn modelId="{EC68F780-64AD-4A2F-A916-C527DF34F473}" srcId="{7FBA8CF6-6041-4997-A0D0-73E2E5FBC355}" destId="{E57E40C5-3051-410F-8FF4-06E8557E18F7}" srcOrd="0" destOrd="0" parTransId="{C5BFD209-FD1D-4247-9396-BDD034A25AA1}" sibTransId="{F5797BB7-CE91-42B4-B5C3-C7FECE564CB0}"/>
    <dgm:cxn modelId="{EDC00782-F66D-45EB-8B27-80079CDE54FF}" srcId="{852A81A8-1477-43EC-964E-A4425C71F584}" destId="{B28D0872-EFC8-4343-A5B5-245B2B34E4D9}" srcOrd="0" destOrd="0" parTransId="{37061B62-B7F0-4B31-8305-2F6C9B387817}" sibTransId="{DAE760D7-D3B7-4244-B482-B87FEC321B04}"/>
    <dgm:cxn modelId="{29428184-EC9E-4DC9-A351-47F919C55F59}" type="presOf" srcId="{375AE485-69AF-494B-AE88-743DC7E4FCD2}" destId="{FC3DC1C9-ADAA-4A8D-AFDF-8ABA2E5C38D8}" srcOrd="1" destOrd="3" presId="urn:microsoft.com/office/officeart/2005/8/layout/hList7"/>
    <dgm:cxn modelId="{EADB5489-9789-42E9-BF55-5AE93A83ACB6}" type="presOf" srcId="{88628439-5175-4F2B-845E-CD0055FB694D}" destId="{574F9F1F-DDD6-4340-A84B-49775A385DE4}" srcOrd="0" destOrd="1" presId="urn:microsoft.com/office/officeart/2005/8/layout/hList7"/>
    <dgm:cxn modelId="{05F75F97-5511-4CC8-81F6-E8DC1B43E9E5}" type="presOf" srcId="{6B846109-E570-4AF3-A231-4CE4C88561D3}" destId="{483797EE-83D8-4620-B830-77DA58CF6544}" srcOrd="0" destOrd="1" presId="urn:microsoft.com/office/officeart/2005/8/layout/hList7"/>
    <dgm:cxn modelId="{A817DD97-8CD4-48CE-B175-AD7C47AA3FFC}" srcId="{46A8FF57-7BF8-4FEF-97E3-B8AAFBBB3F2C}" destId="{852A81A8-1477-43EC-964E-A4425C71F584}" srcOrd="0" destOrd="0" parTransId="{662AC556-971B-48D1-9059-54000C44B8FB}" sibTransId="{EDAF0EED-C66F-44A6-A7DE-00E71E9C139C}"/>
    <dgm:cxn modelId="{2C24BAA0-2F15-4216-971F-C456AF3983E3}" type="presOf" srcId="{852A81A8-1477-43EC-964E-A4425C71F584}" destId="{9AB102E3-A15A-467B-A886-9D82A4016877}" srcOrd="1" destOrd="0" presId="urn:microsoft.com/office/officeart/2005/8/layout/hList7"/>
    <dgm:cxn modelId="{126534A2-0E8A-47C9-AA0C-71C4CE138862}" type="presOf" srcId="{852A81A8-1477-43EC-964E-A4425C71F584}" destId="{AABDD5E1-2A66-4B3E-A19A-1DA503332D3F}" srcOrd="0" destOrd="0" presId="urn:microsoft.com/office/officeart/2005/8/layout/hList7"/>
    <dgm:cxn modelId="{19DB7EA5-17AB-4A20-BDA7-CD3A83D2EEFD}" type="presOf" srcId="{81E403D4-246D-4BDA-89FF-AF5A3F84ACDC}" destId="{FC3DC1C9-ADAA-4A8D-AFDF-8ABA2E5C38D8}" srcOrd="1" destOrd="0" presId="urn:microsoft.com/office/officeart/2005/8/layout/hList7"/>
    <dgm:cxn modelId="{91DEC9A6-E176-4F02-961F-47FBCC973683}" type="presOf" srcId="{329D6BE6-8193-4B39-9E3B-619DBD5BD4AB}" destId="{F3677953-EC82-41E0-BD47-0CF85FC85D82}" srcOrd="1" destOrd="2" presId="urn:microsoft.com/office/officeart/2005/8/layout/hList7"/>
    <dgm:cxn modelId="{CF890AB0-0E73-44AC-874E-F4C053001B60}" type="presOf" srcId="{B28D0872-EFC8-4343-A5B5-245B2B34E4D9}" destId="{9AB102E3-A15A-467B-A886-9D82A4016877}" srcOrd="1" destOrd="1" presId="urn:microsoft.com/office/officeart/2005/8/layout/hList7"/>
    <dgm:cxn modelId="{263A0FB5-2BB8-4A00-8CF3-EDE6BA28C310}" srcId="{46A8FF57-7BF8-4FEF-97E3-B8AAFBBB3F2C}" destId="{D979AE0F-6B19-4BD3-8AEB-5A1A824A017E}" srcOrd="1" destOrd="0" parTransId="{56F523FB-8763-45FE-B684-85CBC925669A}" sibTransId="{4976D779-0D84-486B-A506-B36E84B44045}"/>
    <dgm:cxn modelId="{FFE5B7B5-96C4-4BBD-A91D-0175E66CDACF}" type="presOf" srcId="{D2436AD2-3B8A-46AB-9CA5-5DAF04140C17}" destId="{77FF49C2-132C-4274-9017-EF8FC6EEA9EB}" srcOrd="0" destOrd="1" presId="urn:microsoft.com/office/officeart/2005/8/layout/hList7"/>
    <dgm:cxn modelId="{267A18B6-0A18-47A8-90B6-BA7BC97527CE}" srcId="{852A81A8-1477-43EC-964E-A4425C71F584}" destId="{D8E6CAE2-1F51-4595-9F4A-8D9F154CEA30}" srcOrd="1" destOrd="0" parTransId="{2E122EF7-3C90-493B-9345-8D03C04DEA18}" sibTransId="{056DBE5C-4407-48DC-84F1-06BB602F0732}"/>
    <dgm:cxn modelId="{1F04A3B7-B675-4CFD-BA26-5FE89EF4BF63}" type="presOf" srcId="{46A8FF57-7BF8-4FEF-97E3-B8AAFBBB3F2C}" destId="{FF459C23-187D-4D54-9CD1-F1C5BF4E3B5E}" srcOrd="0" destOrd="0" presId="urn:microsoft.com/office/officeart/2005/8/layout/hList7"/>
    <dgm:cxn modelId="{1A2577B9-209D-48B2-8A12-5A7D40EFB1B6}" srcId="{81E403D4-246D-4BDA-89FF-AF5A3F84ACDC}" destId="{88628439-5175-4F2B-845E-CD0055FB694D}" srcOrd="0" destOrd="0" parTransId="{5EF7C063-1746-40B5-BA21-483C8158BB97}" sibTransId="{CD3446C8-A024-4258-91FC-55B8968C961A}"/>
    <dgm:cxn modelId="{32F7E1BA-5824-48C1-9E09-E3819BDC979C}" type="presOf" srcId="{4976D779-0D84-486B-A506-B36E84B44045}" destId="{045B9A97-AF2A-4B95-B78A-85F23197E32B}" srcOrd="0" destOrd="0" presId="urn:microsoft.com/office/officeart/2005/8/layout/hList7"/>
    <dgm:cxn modelId="{AC79F1BA-9D98-4CA1-AC64-E204DACBF7F5}" type="presOf" srcId="{DD479E18-233A-4DC4-BF63-F0F45F1DFA89}" destId="{FC3DC1C9-ADAA-4A8D-AFDF-8ABA2E5C38D8}" srcOrd="1" destOrd="2" presId="urn:microsoft.com/office/officeart/2005/8/layout/hList7"/>
    <dgm:cxn modelId="{AFC008BC-056C-4C8C-B811-2E080484B756}" type="presOf" srcId="{1A182719-3766-4942-8FDB-3CC6792565CC}" destId="{024CC34F-FB19-4CA0-96C6-8E4752A0CDB7}" srcOrd="1" destOrd="0" presId="urn:microsoft.com/office/officeart/2005/8/layout/hList7"/>
    <dgm:cxn modelId="{3C2971BC-FB07-493D-ADFE-F099ABD3F640}" srcId="{81E403D4-246D-4BDA-89FF-AF5A3F84ACDC}" destId="{375AE485-69AF-494B-AE88-743DC7E4FCD2}" srcOrd="2" destOrd="0" parTransId="{44F91059-F80B-4D94-8597-EA4E4A1F75D7}" sibTransId="{D519B047-A51C-4025-8A49-741CF7BAC6DE}"/>
    <dgm:cxn modelId="{E19FE5BE-21EF-44E1-9598-0D72216DD80F}" srcId="{E57E40C5-3051-410F-8FF4-06E8557E18F7}" destId="{72FD33CB-425E-412E-8E76-4DB999687CE1}" srcOrd="2" destOrd="0" parTransId="{D8B38DA6-5AEA-47B6-BF07-7D1CB47B29AD}" sibTransId="{10ADE5E2-67C2-46B3-AE8B-3627A1D6BDAB}"/>
    <dgm:cxn modelId="{F9A7EBCB-13E6-4D58-AA3C-A367A8C87C5B}" type="presOf" srcId="{59A97A13-55B5-4175-8213-2B25F5BDEA23}" destId="{C234714C-ED73-4E48-9245-15838309F95F}" srcOrd="0" destOrd="3" presId="urn:microsoft.com/office/officeart/2005/8/layout/hList7"/>
    <dgm:cxn modelId="{B11607CC-1828-4CB0-8EB6-3A9224610CBA}" srcId="{6B846109-E570-4AF3-A231-4CE4C88561D3}" destId="{B0AD58C2-E175-4E6E-B513-1292BAEE91F4}" srcOrd="1" destOrd="0" parTransId="{9E60F587-1291-47F4-802A-9F44E2971E0C}" sibTransId="{EC2165FB-7917-44EF-92CD-CF1F44767F8A}"/>
    <dgm:cxn modelId="{8719E4CD-3178-46A6-80DC-BDD91DA0326B}" srcId="{9F1FFC79-1500-4389-86B3-B36B944B0887}" destId="{D2436AD2-3B8A-46AB-9CA5-5DAF04140C17}" srcOrd="0" destOrd="0" parTransId="{315B55B6-1235-40E0-B36C-4E7FBF22678D}" sibTransId="{F7593F2D-4693-40F8-9406-93B62995493D}"/>
    <dgm:cxn modelId="{4DD8DED9-9BA9-4FF2-8F51-90A96887E7A3}" type="presOf" srcId="{D8E6CAE2-1F51-4595-9F4A-8D9F154CEA30}" destId="{AABDD5E1-2A66-4B3E-A19A-1DA503332D3F}" srcOrd="0" destOrd="2" presId="urn:microsoft.com/office/officeart/2005/8/layout/hList7"/>
    <dgm:cxn modelId="{33B7CEDB-CBE5-4369-AF11-58DEDF88620A}" type="presOf" srcId="{7872E4F5-212A-4196-AE7B-2C61D268ED05}" destId="{6EBB95D1-7024-4401-90E7-656D884EBED6}" srcOrd="0" destOrd="0" presId="urn:microsoft.com/office/officeart/2005/8/layout/hList7"/>
    <dgm:cxn modelId="{8E5AE8DB-0567-45E4-BC92-626FF27A75AC}" type="presOf" srcId="{72FD33CB-425E-412E-8E76-4DB999687CE1}" destId="{885930C5-B3E7-4155-BCB1-15F52DC3B05C}" srcOrd="1" destOrd="4" presId="urn:microsoft.com/office/officeart/2005/8/layout/hList7"/>
    <dgm:cxn modelId="{693506DD-8559-4051-B7E0-F9399CE5FA8D}" type="presOf" srcId="{B0AD58C2-E175-4E6E-B513-1292BAEE91F4}" destId="{F3677953-EC82-41E0-BD47-0CF85FC85D82}" srcOrd="1" destOrd="3" presId="urn:microsoft.com/office/officeart/2005/8/layout/hList7"/>
    <dgm:cxn modelId="{414BB0DD-7EAC-44C3-8641-666D98CEE785}" type="presOf" srcId="{375AE485-69AF-494B-AE88-743DC7E4FCD2}" destId="{574F9F1F-DDD6-4340-A84B-49775A385DE4}" srcOrd="0" destOrd="3" presId="urn:microsoft.com/office/officeart/2005/8/layout/hList7"/>
    <dgm:cxn modelId="{69BA9ADF-6A22-4ADE-BD47-91436929A914}" type="presOf" srcId="{1909A638-4E4C-4484-976E-D75ECAC3D679}" destId="{62A20563-404B-4B03-881D-2AF437C86258}" srcOrd="0" destOrd="1" presId="urn:microsoft.com/office/officeart/2005/8/layout/hList7"/>
    <dgm:cxn modelId="{DF949FE0-E8F2-442C-A8A7-42348F8044C5}" srcId="{D979AE0F-6B19-4BD3-8AEB-5A1A824A017E}" destId="{6B846109-E570-4AF3-A231-4CE4C88561D3}" srcOrd="0" destOrd="0" parTransId="{644D90B4-6B8E-4819-BE1A-458922E34069}" sibTransId="{FAC70E21-04A6-4090-963E-2F231444DB91}"/>
    <dgm:cxn modelId="{1261F6E1-D972-4409-B2A1-E299350CD71B}" type="presOf" srcId="{81E403D4-246D-4BDA-89FF-AF5A3F84ACDC}" destId="{574F9F1F-DDD6-4340-A84B-49775A385DE4}" srcOrd="0" destOrd="0" presId="urn:microsoft.com/office/officeart/2005/8/layout/hList7"/>
    <dgm:cxn modelId="{AD84CDE5-8542-4ACC-A53F-E190261371B2}" srcId="{46A8FF57-7BF8-4FEF-97E3-B8AAFBBB3F2C}" destId="{1A182719-3766-4942-8FDB-3CC6792565CC}" srcOrd="2" destOrd="0" parTransId="{B67998D1-EC15-498B-91BF-376DE6E54BA1}" sibTransId="{7872E4F5-212A-4196-AE7B-2C61D268ED05}"/>
    <dgm:cxn modelId="{679B6CE6-190B-4EF7-9C53-01F4C3D709EC}" type="presOf" srcId="{72FD33CB-425E-412E-8E76-4DB999687CE1}" destId="{C234714C-ED73-4E48-9245-15838309F95F}" srcOrd="0" destOrd="4" presId="urn:microsoft.com/office/officeart/2005/8/layout/hList7"/>
    <dgm:cxn modelId="{3C5D03E8-98B8-40C2-9068-5CCF7A7299C7}" type="presOf" srcId="{D8E6CAE2-1F51-4595-9F4A-8D9F154CEA30}" destId="{9AB102E3-A15A-467B-A886-9D82A4016877}" srcOrd="1" destOrd="2" presId="urn:microsoft.com/office/officeart/2005/8/layout/hList7"/>
    <dgm:cxn modelId="{151BD7E8-501F-4D6F-A0C9-5B9BCC0331F3}" type="presOf" srcId="{91EA26B6-F60C-4DAF-8735-B6C5FFC67594}" destId="{77FF49C2-132C-4274-9017-EF8FC6EEA9EB}" srcOrd="0" destOrd="2" presId="urn:microsoft.com/office/officeart/2005/8/layout/hList7"/>
    <dgm:cxn modelId="{BD98C1EA-717E-4663-BA46-4DFD603EFFE3}" type="presOf" srcId="{D2436AD2-3B8A-46AB-9CA5-5DAF04140C17}" destId="{52DB5F85-B128-48BA-823E-A4A936DE484B}" srcOrd="1" destOrd="1" presId="urn:microsoft.com/office/officeart/2005/8/layout/hList7"/>
    <dgm:cxn modelId="{65337AEE-4334-4A7E-B25D-CEDE7F44BADA}" type="presOf" srcId="{1909A638-4E4C-4484-976E-D75ECAC3D679}" destId="{024CC34F-FB19-4CA0-96C6-8E4752A0CDB7}" srcOrd="1" destOrd="1" presId="urn:microsoft.com/office/officeart/2005/8/layout/hList7"/>
    <dgm:cxn modelId="{64F92FF1-A5AA-4907-9929-E19A5ED0188B}" srcId="{E57E40C5-3051-410F-8FF4-06E8557E18F7}" destId="{59A97A13-55B5-4175-8213-2B25F5BDEA23}" srcOrd="1" destOrd="0" parTransId="{A004CDB6-BE92-4122-ABAC-E4895060153A}" sibTransId="{938CB353-F3F1-4952-A9CF-FCFDCA9C76BB}"/>
    <dgm:cxn modelId="{69D62FF8-CB43-41B7-AD22-56ECA91713FD}" type="presOf" srcId="{D979AE0F-6B19-4BD3-8AEB-5A1A824A017E}" destId="{F3677953-EC82-41E0-BD47-0CF85FC85D82}" srcOrd="1" destOrd="0" presId="urn:microsoft.com/office/officeart/2005/8/layout/hList7"/>
    <dgm:cxn modelId="{3E345A70-DF69-4678-8671-1BB6350F6AFA}" type="presParOf" srcId="{FF459C23-187D-4D54-9CD1-F1C5BF4E3B5E}" destId="{BB2CF195-2484-4EE8-8D36-0246293BE60C}" srcOrd="0" destOrd="0" presId="urn:microsoft.com/office/officeart/2005/8/layout/hList7"/>
    <dgm:cxn modelId="{6466115E-1CBA-496F-9569-86E7D3A5BF77}" type="presParOf" srcId="{FF459C23-187D-4D54-9CD1-F1C5BF4E3B5E}" destId="{4E07C753-DD5D-4A3A-90EE-82B40C8D140C}" srcOrd="1" destOrd="0" presId="urn:microsoft.com/office/officeart/2005/8/layout/hList7"/>
    <dgm:cxn modelId="{18CEA0E5-5219-4276-9D5D-EF1B2810A869}" type="presParOf" srcId="{4E07C753-DD5D-4A3A-90EE-82B40C8D140C}" destId="{2850FDC6-A4EE-4204-88D1-F88EF01CCEB7}" srcOrd="0" destOrd="0" presId="urn:microsoft.com/office/officeart/2005/8/layout/hList7"/>
    <dgm:cxn modelId="{4AF97F2C-E5AE-4CF4-9014-2F5E16F5CD58}" type="presParOf" srcId="{2850FDC6-A4EE-4204-88D1-F88EF01CCEB7}" destId="{AABDD5E1-2A66-4B3E-A19A-1DA503332D3F}" srcOrd="0" destOrd="0" presId="urn:microsoft.com/office/officeart/2005/8/layout/hList7"/>
    <dgm:cxn modelId="{13BC6E3D-E4BA-4E94-AC75-7383F53F699D}" type="presParOf" srcId="{2850FDC6-A4EE-4204-88D1-F88EF01CCEB7}" destId="{9AB102E3-A15A-467B-A886-9D82A4016877}" srcOrd="1" destOrd="0" presId="urn:microsoft.com/office/officeart/2005/8/layout/hList7"/>
    <dgm:cxn modelId="{F9787408-1CA9-48CB-BF6E-E6D384E69BEE}" type="presParOf" srcId="{2850FDC6-A4EE-4204-88D1-F88EF01CCEB7}" destId="{7F9E99C3-C910-44AD-A80A-6EA1E4630CFF}" srcOrd="2" destOrd="0" presId="urn:microsoft.com/office/officeart/2005/8/layout/hList7"/>
    <dgm:cxn modelId="{B53BFFA2-CD38-427B-9740-D9B7ED875501}" type="presParOf" srcId="{2850FDC6-A4EE-4204-88D1-F88EF01CCEB7}" destId="{36A547EB-E1EE-42C2-9032-76CE70B8DEC9}" srcOrd="3" destOrd="0" presId="urn:microsoft.com/office/officeart/2005/8/layout/hList7"/>
    <dgm:cxn modelId="{162236A9-636B-4742-BA71-C9E470512FF7}" type="presParOf" srcId="{4E07C753-DD5D-4A3A-90EE-82B40C8D140C}" destId="{A289AE43-0850-4A10-982F-BAB79362DB6C}" srcOrd="1" destOrd="0" presId="urn:microsoft.com/office/officeart/2005/8/layout/hList7"/>
    <dgm:cxn modelId="{3F99C81D-EC98-4724-8569-403F2277CD1A}" type="presParOf" srcId="{4E07C753-DD5D-4A3A-90EE-82B40C8D140C}" destId="{39D4990C-9F36-43D7-96E0-70D0C8BCCCDF}" srcOrd="2" destOrd="0" presId="urn:microsoft.com/office/officeart/2005/8/layout/hList7"/>
    <dgm:cxn modelId="{06DACBDC-17B3-4784-B993-441F812D7DC1}" type="presParOf" srcId="{39D4990C-9F36-43D7-96E0-70D0C8BCCCDF}" destId="{483797EE-83D8-4620-B830-77DA58CF6544}" srcOrd="0" destOrd="0" presId="urn:microsoft.com/office/officeart/2005/8/layout/hList7"/>
    <dgm:cxn modelId="{06FFAF67-FE2D-4A64-8C30-2D7C285DC1BF}" type="presParOf" srcId="{39D4990C-9F36-43D7-96E0-70D0C8BCCCDF}" destId="{F3677953-EC82-41E0-BD47-0CF85FC85D82}" srcOrd="1" destOrd="0" presId="urn:microsoft.com/office/officeart/2005/8/layout/hList7"/>
    <dgm:cxn modelId="{E2CB34CC-7270-4B93-94B1-4DD082ADCB6B}" type="presParOf" srcId="{39D4990C-9F36-43D7-96E0-70D0C8BCCCDF}" destId="{0B575D09-7CFA-406A-8C8C-016C3D95CE3D}" srcOrd="2" destOrd="0" presId="urn:microsoft.com/office/officeart/2005/8/layout/hList7"/>
    <dgm:cxn modelId="{6152A641-5BA1-442E-86E1-193F6825B36E}" type="presParOf" srcId="{39D4990C-9F36-43D7-96E0-70D0C8BCCCDF}" destId="{38E58160-6FDD-495F-8C1E-6452A81F3EB9}" srcOrd="3" destOrd="0" presId="urn:microsoft.com/office/officeart/2005/8/layout/hList7"/>
    <dgm:cxn modelId="{02EA255B-6DC3-4A6D-B3F2-44B597AD5FB5}" type="presParOf" srcId="{4E07C753-DD5D-4A3A-90EE-82B40C8D140C}" destId="{045B9A97-AF2A-4B95-B78A-85F23197E32B}" srcOrd="3" destOrd="0" presId="urn:microsoft.com/office/officeart/2005/8/layout/hList7"/>
    <dgm:cxn modelId="{84B8DA80-D130-4C48-9CDF-F9488129813B}" type="presParOf" srcId="{4E07C753-DD5D-4A3A-90EE-82B40C8D140C}" destId="{0B9115E5-E7EF-4C02-8288-80404F0B6202}" srcOrd="4" destOrd="0" presId="urn:microsoft.com/office/officeart/2005/8/layout/hList7"/>
    <dgm:cxn modelId="{C0B4E7FD-DBE8-4415-82A4-45DBE697FF55}" type="presParOf" srcId="{0B9115E5-E7EF-4C02-8288-80404F0B6202}" destId="{62A20563-404B-4B03-881D-2AF437C86258}" srcOrd="0" destOrd="0" presId="urn:microsoft.com/office/officeart/2005/8/layout/hList7"/>
    <dgm:cxn modelId="{BF388522-6BD0-4181-83AE-D0558F3133D1}" type="presParOf" srcId="{0B9115E5-E7EF-4C02-8288-80404F0B6202}" destId="{024CC34F-FB19-4CA0-96C6-8E4752A0CDB7}" srcOrd="1" destOrd="0" presId="urn:microsoft.com/office/officeart/2005/8/layout/hList7"/>
    <dgm:cxn modelId="{86AC68CE-DAC2-4D40-B2B3-C1003756B7F2}" type="presParOf" srcId="{0B9115E5-E7EF-4C02-8288-80404F0B6202}" destId="{D495FD4A-F4F1-49A8-A798-F35828993DC2}" srcOrd="2" destOrd="0" presId="urn:microsoft.com/office/officeart/2005/8/layout/hList7"/>
    <dgm:cxn modelId="{7A1285C5-366F-4B38-A1C7-26288E861DB4}" type="presParOf" srcId="{0B9115E5-E7EF-4C02-8288-80404F0B6202}" destId="{8DD374AB-49BE-46A1-B63B-258EBAD8049D}" srcOrd="3" destOrd="0" presId="urn:microsoft.com/office/officeart/2005/8/layout/hList7"/>
    <dgm:cxn modelId="{D5AF2FCE-E01C-428A-9D04-16AD85964AC4}" type="presParOf" srcId="{4E07C753-DD5D-4A3A-90EE-82B40C8D140C}" destId="{6EBB95D1-7024-4401-90E7-656D884EBED6}" srcOrd="5" destOrd="0" presId="urn:microsoft.com/office/officeart/2005/8/layout/hList7"/>
    <dgm:cxn modelId="{B8384BF0-C84F-4906-A3B1-0E242951437A}" type="presParOf" srcId="{4E07C753-DD5D-4A3A-90EE-82B40C8D140C}" destId="{24B5696B-0957-41CF-A36D-93DBCED1FBD0}" srcOrd="6" destOrd="0" presId="urn:microsoft.com/office/officeart/2005/8/layout/hList7"/>
    <dgm:cxn modelId="{E09CEC17-2CCB-402A-83B1-DB75DD846390}" type="presParOf" srcId="{24B5696B-0957-41CF-A36D-93DBCED1FBD0}" destId="{574F9F1F-DDD6-4340-A84B-49775A385DE4}" srcOrd="0" destOrd="0" presId="urn:microsoft.com/office/officeart/2005/8/layout/hList7"/>
    <dgm:cxn modelId="{412D9FEC-2B7C-4457-A5A2-A0F0ECE2F6F7}" type="presParOf" srcId="{24B5696B-0957-41CF-A36D-93DBCED1FBD0}" destId="{FC3DC1C9-ADAA-4A8D-AFDF-8ABA2E5C38D8}" srcOrd="1" destOrd="0" presId="urn:microsoft.com/office/officeart/2005/8/layout/hList7"/>
    <dgm:cxn modelId="{982EDD10-D921-4578-8726-13041DE86B65}" type="presParOf" srcId="{24B5696B-0957-41CF-A36D-93DBCED1FBD0}" destId="{B014F66E-C269-4A3C-BE6C-963D3A8C5657}" srcOrd="2" destOrd="0" presId="urn:microsoft.com/office/officeart/2005/8/layout/hList7"/>
    <dgm:cxn modelId="{7778AE1E-6D58-413F-AF03-3F3FA968C50A}" type="presParOf" srcId="{24B5696B-0957-41CF-A36D-93DBCED1FBD0}" destId="{C88ECE8C-82B3-4575-8CBB-E99649AC6840}" srcOrd="3" destOrd="0" presId="urn:microsoft.com/office/officeart/2005/8/layout/hList7"/>
    <dgm:cxn modelId="{716F7F67-5E52-49BF-9012-CBF296CE345C}" type="presParOf" srcId="{4E07C753-DD5D-4A3A-90EE-82B40C8D140C}" destId="{F77DE0A5-08DB-4540-9DD7-012392F3B964}" srcOrd="7" destOrd="0" presId="urn:microsoft.com/office/officeart/2005/8/layout/hList7"/>
    <dgm:cxn modelId="{2B517A86-A047-4CA8-A070-95DE8CDA7C79}" type="presParOf" srcId="{4E07C753-DD5D-4A3A-90EE-82B40C8D140C}" destId="{2A950E90-AC33-41CD-AD14-0C24CE300B9D}" srcOrd="8" destOrd="0" presId="urn:microsoft.com/office/officeart/2005/8/layout/hList7"/>
    <dgm:cxn modelId="{F34588FE-18A8-4846-BC31-F55A14F7CBF1}" type="presParOf" srcId="{2A950E90-AC33-41CD-AD14-0C24CE300B9D}" destId="{C234714C-ED73-4E48-9245-15838309F95F}" srcOrd="0" destOrd="0" presId="urn:microsoft.com/office/officeart/2005/8/layout/hList7"/>
    <dgm:cxn modelId="{EC08661F-F2FE-4051-AFA4-C0E501E54E87}" type="presParOf" srcId="{2A950E90-AC33-41CD-AD14-0C24CE300B9D}" destId="{885930C5-B3E7-4155-BCB1-15F52DC3B05C}" srcOrd="1" destOrd="0" presId="urn:microsoft.com/office/officeart/2005/8/layout/hList7"/>
    <dgm:cxn modelId="{FA57F8A3-27FF-47A5-922C-DD5561D9EED8}" type="presParOf" srcId="{2A950E90-AC33-41CD-AD14-0C24CE300B9D}" destId="{3EDB5D4D-C9C9-4D18-A9C8-B49EEEF58E8F}" srcOrd="2" destOrd="0" presId="urn:microsoft.com/office/officeart/2005/8/layout/hList7"/>
    <dgm:cxn modelId="{210D9BF5-B278-4D36-9CA1-98029CB7DD21}" type="presParOf" srcId="{2A950E90-AC33-41CD-AD14-0C24CE300B9D}" destId="{909C9608-E718-4F53-BC8A-341555B517AC}" srcOrd="3" destOrd="0" presId="urn:microsoft.com/office/officeart/2005/8/layout/hList7"/>
    <dgm:cxn modelId="{E6083A26-B592-4218-B004-B15ECC62E921}" type="presParOf" srcId="{4E07C753-DD5D-4A3A-90EE-82B40C8D140C}" destId="{EFEA43DF-3140-4DE5-8734-9853908D01D7}" srcOrd="9" destOrd="0" presId="urn:microsoft.com/office/officeart/2005/8/layout/hList7"/>
    <dgm:cxn modelId="{F6882D48-C3C0-4A21-AE39-4BD3ED53051A}" type="presParOf" srcId="{4E07C753-DD5D-4A3A-90EE-82B40C8D140C}" destId="{D5DB38C0-6767-49C8-AB5D-7A5B51916E1A}" srcOrd="10" destOrd="0" presId="urn:microsoft.com/office/officeart/2005/8/layout/hList7"/>
    <dgm:cxn modelId="{06CC6501-0E54-450F-8607-15DAA75E101A}" type="presParOf" srcId="{D5DB38C0-6767-49C8-AB5D-7A5B51916E1A}" destId="{77FF49C2-132C-4274-9017-EF8FC6EEA9EB}" srcOrd="0" destOrd="0" presId="urn:microsoft.com/office/officeart/2005/8/layout/hList7"/>
    <dgm:cxn modelId="{BF2C2AC6-47CF-404D-9E28-33B5A1DAF60E}" type="presParOf" srcId="{D5DB38C0-6767-49C8-AB5D-7A5B51916E1A}" destId="{52DB5F85-B128-48BA-823E-A4A936DE484B}" srcOrd="1" destOrd="0" presId="urn:microsoft.com/office/officeart/2005/8/layout/hList7"/>
    <dgm:cxn modelId="{1D0AFA0F-FAF1-4A27-84E5-5CAA3041D573}" type="presParOf" srcId="{D5DB38C0-6767-49C8-AB5D-7A5B51916E1A}" destId="{78ACD10D-D17D-4722-AE32-B3F2A6D6DB51}" srcOrd="2" destOrd="0" presId="urn:microsoft.com/office/officeart/2005/8/layout/hList7"/>
    <dgm:cxn modelId="{5DF69443-0240-467F-A7F8-4EB9E7C0245B}" type="presParOf" srcId="{D5DB38C0-6767-49C8-AB5D-7A5B51916E1A}" destId="{832ACB24-2CD7-43FB-9D3F-E7D7E996341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DD5E1-2A66-4B3E-A19A-1DA503332D3F}">
      <dsp:nvSpPr>
        <dsp:cNvPr id="0" name=""/>
        <dsp:cNvSpPr/>
      </dsp:nvSpPr>
      <dsp:spPr>
        <a:xfrm>
          <a:off x="122" y="0"/>
          <a:ext cx="1629500" cy="4431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/>
            <a:t>Projektmaterialien</a:t>
          </a:r>
          <a:br>
            <a:rPr lang="en-US" sz="1300" kern="1200"/>
          </a:br>
          <a:br>
            <a:rPr lang="en-US" sz="1300" kern="1200"/>
          </a:br>
          <a:endParaRPr lang="LID4096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err="1"/>
            <a:t>Codebasis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Fix der </a:t>
          </a:r>
          <a:r>
            <a:rPr lang="en-US" sz="1000" kern="1200" err="1"/>
            <a:t>Visualisierungen</a:t>
          </a:r>
          <a:endParaRPr lang="LID4096" sz="1000" kern="1200"/>
        </a:p>
      </dsp:txBody>
      <dsp:txXfrm>
        <a:off x="122" y="1772404"/>
        <a:ext cx="1629500" cy="1772404"/>
      </dsp:txXfrm>
    </dsp:sp>
    <dsp:sp modelId="{36A547EB-E1EE-42C2-9032-76CE70B8DEC9}">
      <dsp:nvSpPr>
        <dsp:cNvPr id="0" name=""/>
        <dsp:cNvSpPr/>
      </dsp:nvSpPr>
      <dsp:spPr>
        <a:xfrm>
          <a:off x="77109" y="265860"/>
          <a:ext cx="1475526" cy="1475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3797EE-83D8-4620-B830-77DA58CF6544}">
      <dsp:nvSpPr>
        <dsp:cNvPr id="0" name=""/>
        <dsp:cNvSpPr/>
      </dsp:nvSpPr>
      <dsp:spPr>
        <a:xfrm>
          <a:off x="1678507" y="0"/>
          <a:ext cx="1629500" cy="4431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Roundtrip Path Planner</a:t>
          </a:r>
          <a:br>
            <a:rPr lang="en-US" sz="1300" kern="1200"/>
          </a:br>
          <a:endParaRPr lang="LID4096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MVP</a:t>
          </a:r>
          <a:endParaRPr lang="LID4096" sz="1000" kern="120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Single Query </a:t>
          </a:r>
          <a:r>
            <a:rPr lang="en-US" sz="1000" kern="1200" err="1"/>
            <a:t>Auslegung</a:t>
          </a:r>
          <a:endParaRPr lang="LID4096" sz="1000" kern="120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err="1"/>
            <a:t>Maximale</a:t>
          </a:r>
          <a:r>
            <a:rPr lang="en-US" sz="1000" kern="1200"/>
            <a:t> </a:t>
          </a:r>
          <a:r>
            <a:rPr lang="en-US" sz="1000" kern="1200" err="1"/>
            <a:t>Kompatibilität</a:t>
          </a:r>
          <a:endParaRPr lang="LID4096" sz="1000" kern="1200"/>
        </a:p>
      </dsp:txBody>
      <dsp:txXfrm>
        <a:off x="1678507" y="1772404"/>
        <a:ext cx="1629500" cy="1772404"/>
      </dsp:txXfrm>
    </dsp:sp>
    <dsp:sp modelId="{38E58160-6FDD-495F-8C1E-6452A81F3EB9}">
      <dsp:nvSpPr>
        <dsp:cNvPr id="0" name=""/>
        <dsp:cNvSpPr/>
      </dsp:nvSpPr>
      <dsp:spPr>
        <a:xfrm>
          <a:off x="1755494" y="265860"/>
          <a:ext cx="1475526" cy="1475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A20563-404B-4B03-881D-2AF437C86258}">
      <dsp:nvSpPr>
        <dsp:cNvPr id="0" name=""/>
        <dsp:cNvSpPr/>
      </dsp:nvSpPr>
      <dsp:spPr>
        <a:xfrm>
          <a:off x="3356892" y="0"/>
          <a:ext cx="1629500" cy="4431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/>
            <a:t>Visualisierung</a:t>
          </a:r>
          <a:br>
            <a:rPr lang="en-US" sz="1300" kern="1200"/>
          </a:br>
          <a:br>
            <a:rPr lang="en-US" sz="1300" kern="1200"/>
          </a:br>
          <a:endParaRPr lang="LID4096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err="1"/>
            <a:t>Gesamtlösungspfad</a:t>
          </a:r>
          <a:endParaRPr lang="LID4096" sz="1000" kern="1200"/>
        </a:p>
      </dsp:txBody>
      <dsp:txXfrm>
        <a:off x="3356892" y="1772404"/>
        <a:ext cx="1629500" cy="1772404"/>
      </dsp:txXfrm>
    </dsp:sp>
    <dsp:sp modelId="{8DD374AB-49BE-46A1-B63B-258EBAD8049D}">
      <dsp:nvSpPr>
        <dsp:cNvPr id="0" name=""/>
        <dsp:cNvSpPr/>
      </dsp:nvSpPr>
      <dsp:spPr>
        <a:xfrm>
          <a:off x="3433879" y="265860"/>
          <a:ext cx="1475526" cy="1475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F9F1F-DDD6-4340-A84B-49775A385DE4}">
      <dsp:nvSpPr>
        <dsp:cNvPr id="0" name=""/>
        <dsp:cNvSpPr/>
      </dsp:nvSpPr>
      <dsp:spPr>
        <a:xfrm>
          <a:off x="5035278" y="0"/>
          <a:ext cx="1629500" cy="4431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err="1"/>
            <a:t>Evaluierung</a:t>
          </a:r>
          <a:br>
            <a:rPr lang="en-US" sz="1300" kern="1200"/>
          </a:br>
          <a:br>
            <a:rPr lang="en-US" sz="1300" kern="1200"/>
          </a:br>
          <a:endParaRPr lang="LID4096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err="1"/>
            <a:t>Planerkompatibilität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err="1"/>
            <a:t>Mehrere</a:t>
          </a:r>
          <a:r>
            <a:rPr lang="en-US" sz="1000" kern="1200"/>
            <a:t> </a:t>
          </a:r>
          <a:r>
            <a:rPr lang="en-US" sz="1000" kern="1200" err="1"/>
            <a:t>Zielpunkte</a:t>
          </a:r>
          <a:endParaRPr lang="LID4096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Performance</a:t>
          </a:r>
          <a:br>
            <a:rPr lang="en-US" sz="1000" kern="1200"/>
          </a:br>
          <a:r>
            <a:rPr lang="en-US" sz="1000" kern="1200" err="1"/>
            <a:t>Vergleich</a:t>
          </a:r>
          <a:endParaRPr lang="LID4096" sz="1000" kern="1200"/>
        </a:p>
      </dsp:txBody>
      <dsp:txXfrm>
        <a:off x="5035278" y="1772404"/>
        <a:ext cx="1629500" cy="1772404"/>
      </dsp:txXfrm>
    </dsp:sp>
    <dsp:sp modelId="{C88ECE8C-82B3-4575-8CBB-E99649AC6840}">
      <dsp:nvSpPr>
        <dsp:cNvPr id="0" name=""/>
        <dsp:cNvSpPr/>
      </dsp:nvSpPr>
      <dsp:spPr>
        <a:xfrm>
          <a:off x="5112264" y="265860"/>
          <a:ext cx="1475526" cy="1475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4714C-ED73-4E48-9245-15838309F95F}">
      <dsp:nvSpPr>
        <dsp:cNvPr id="0" name=""/>
        <dsp:cNvSpPr/>
      </dsp:nvSpPr>
      <dsp:spPr>
        <a:xfrm>
          <a:off x="6713663" y="0"/>
          <a:ext cx="1629500" cy="4431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Visibility PRM</a:t>
          </a:r>
          <a:br>
            <a:rPr lang="en-US" sz="1300" kern="1200"/>
          </a:br>
          <a:br>
            <a:rPr lang="en-US" sz="1300" kern="1200"/>
          </a:br>
          <a:endParaRPr lang="LID4096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err="1"/>
            <a:t>Optimierungen</a:t>
          </a:r>
          <a:endParaRPr lang="LID4096" sz="1000" kern="120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Start und Goal </a:t>
          </a:r>
          <a:r>
            <a:rPr lang="en-US" sz="1000" kern="1200" err="1"/>
            <a:t>als</a:t>
          </a:r>
          <a:r>
            <a:rPr lang="en-US" sz="1000" kern="1200"/>
            <a:t> Guard</a:t>
          </a:r>
          <a:endParaRPr lang="LID4096" sz="1000" kern="120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Connections </a:t>
          </a:r>
          <a:r>
            <a:rPr lang="en-US" sz="1000" kern="1200" err="1"/>
            <a:t>verbinden</a:t>
          </a:r>
          <a:endParaRPr lang="LID4096" sz="1000" kern="120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Early Stopping</a:t>
          </a:r>
          <a:endParaRPr lang="LID4096" sz="1000" kern="1200"/>
        </a:p>
      </dsp:txBody>
      <dsp:txXfrm>
        <a:off x="6713663" y="1772404"/>
        <a:ext cx="1629500" cy="1772404"/>
      </dsp:txXfrm>
    </dsp:sp>
    <dsp:sp modelId="{909C9608-E718-4F53-BC8A-341555B517AC}">
      <dsp:nvSpPr>
        <dsp:cNvPr id="0" name=""/>
        <dsp:cNvSpPr/>
      </dsp:nvSpPr>
      <dsp:spPr>
        <a:xfrm>
          <a:off x="6790650" y="265860"/>
          <a:ext cx="1475526" cy="1475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FF49C2-132C-4274-9017-EF8FC6EEA9EB}">
      <dsp:nvSpPr>
        <dsp:cNvPr id="0" name=""/>
        <dsp:cNvSpPr/>
      </dsp:nvSpPr>
      <dsp:spPr>
        <a:xfrm>
          <a:off x="8392048" y="0"/>
          <a:ext cx="1629500" cy="44310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1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Roundtrip Path Planner</a:t>
          </a:r>
          <a:br>
            <a:rPr lang="en-US" sz="1300" kern="1200"/>
          </a:br>
          <a:endParaRPr lang="LID4096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err="1"/>
            <a:t>Erweiterung</a:t>
          </a:r>
          <a:r>
            <a:rPr lang="en-US" sz="1000" kern="1200"/>
            <a:t> auf</a:t>
          </a:r>
          <a:br>
            <a:rPr lang="en-US" sz="1000" kern="1200"/>
          </a:br>
          <a:r>
            <a:rPr lang="en-US" sz="1000" kern="1200"/>
            <a:t>Multi Query </a:t>
          </a:r>
          <a:r>
            <a:rPr lang="en-US" sz="1000" kern="1200" err="1"/>
            <a:t>Funktionalität</a:t>
          </a:r>
          <a:endParaRPr lang="LID4096" sz="1000" kern="120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Visibility PRM</a:t>
          </a:r>
          <a:endParaRPr lang="LID4096" sz="1000" kern="1200"/>
        </a:p>
      </dsp:txBody>
      <dsp:txXfrm>
        <a:off x="8392048" y="1772404"/>
        <a:ext cx="1629500" cy="1772404"/>
      </dsp:txXfrm>
    </dsp:sp>
    <dsp:sp modelId="{832ACB24-2CD7-43FB-9D3F-E7D7E9963418}">
      <dsp:nvSpPr>
        <dsp:cNvPr id="0" name=""/>
        <dsp:cNvSpPr/>
      </dsp:nvSpPr>
      <dsp:spPr>
        <a:xfrm>
          <a:off x="8469035" y="265860"/>
          <a:ext cx="1475526" cy="1475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2CF195-2484-4EE8-8D36-0246293BE60C}">
      <dsp:nvSpPr>
        <dsp:cNvPr id="0" name=""/>
        <dsp:cNvSpPr/>
      </dsp:nvSpPr>
      <dsp:spPr>
        <a:xfrm>
          <a:off x="400866" y="3544808"/>
          <a:ext cx="9219937" cy="664651"/>
        </a:xfrm>
        <a:prstGeom prst="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F5FE6-0578-6C48-AD34-F15B08E4EDC5}" type="datetimeFigureOut">
              <a:rPr lang="de-DE" smtClean="0"/>
              <a:t>30.01.2025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5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8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0.jpe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8.svg"/><Relationship Id="rId5" Type="http://schemas.openxmlformats.org/officeDocument/2006/relationships/image" Target="../media/image5.png"/><Relationship Id="rId4" Type="http://schemas.openxmlformats.org/officeDocument/2006/relationships/image" Target="file:////Users/dp82/Dropbox/KUNDE_HKA%20&#8211;%20Hochschule%20Karlsruhe/04_Gestaltung/Logos%20Intern/RGB/HKA_Logo_H_RGB.svg" TargetMode="Externa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//Users/dp82/Dropbox/KUNDE_HKA%20&#8211;%20Hochschule%20Karlsruhe/04_Gestaltung/Logos%20Intern/RGB/HKA_Logo_H_RGB.svg" TargetMode="External"/><Relationship Id="rId2" Type="http://schemas.openxmlformats.org/officeDocument/2006/relationships/image" Target="../media/image17.sv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18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EA2F81EE-B49F-3443-9DF7-EAA8DB3B3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0987124-6DC9-6D43-9707-71252E1B3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EFC91617-9567-D34B-B0B5-58C61AD0D93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</p:spTree>
    <p:extLst>
      <p:ext uri="{BB962C8B-B14F-4D97-AF65-F5344CB8AC3E}">
        <p14:creationId xmlns:p14="http://schemas.microsoft.com/office/powerpoint/2010/main" val="2014188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3C363166-08E6-C74F-9053-6119A0C925F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2964B658-92F1-4D46-8507-65C9A4A134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C58D6C3-553E-8D48-926F-12F87EB56D9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</p:spTree>
    <p:extLst>
      <p:ext uri="{BB962C8B-B14F-4D97-AF65-F5344CB8AC3E}">
        <p14:creationId xmlns:p14="http://schemas.microsoft.com/office/powerpoint/2010/main" val="14290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45115C2-9D70-FA46-836E-91268F8DBB0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AD30B31-71AE-9741-8F1D-9257515B28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D7C97038-3FCB-2847-86D8-DCC709E7393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724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</p:spTree>
    <p:extLst>
      <p:ext uri="{BB962C8B-B14F-4D97-AF65-F5344CB8AC3E}">
        <p14:creationId xmlns:p14="http://schemas.microsoft.com/office/powerpoint/2010/main" val="33136151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EADADB3-DFB5-E042-B272-CDDB8C6CAD1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DA480E5-7E1F-2C4A-AB2D-DDB47FA707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5C61433B-1CC2-2949-A89D-2591A2194A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</p:spTree>
    <p:extLst>
      <p:ext uri="{BB962C8B-B14F-4D97-AF65-F5344CB8AC3E}">
        <p14:creationId xmlns:p14="http://schemas.microsoft.com/office/powerpoint/2010/main" val="2019376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25BE1AF2-06B7-2E4D-8E62-D104363E771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7776B093-19A4-6345-9181-4384BCBC7F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3" name="Bildplatzhalter 4">
            <a:extLst>
              <a:ext uri="{FF2B5EF4-FFF2-40B4-BE49-F238E27FC236}">
                <a16:creationId xmlns:a16="http://schemas.microsoft.com/office/drawing/2014/main" id="{D0BEE0FA-8B42-1B4B-A322-CF3C8F15B1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</p:spTree>
    <p:extLst>
      <p:ext uri="{BB962C8B-B14F-4D97-AF65-F5344CB8AC3E}">
        <p14:creationId xmlns:p14="http://schemas.microsoft.com/office/powerpoint/2010/main" val="4102357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3E05269C-2AA0-7348-B1D2-EB5C76B5EF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EF983A3E-5386-8546-8822-8C4903C854B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7318602C-3257-C24E-9090-75BCC2B25FE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</p:spTree>
    <p:extLst>
      <p:ext uri="{BB962C8B-B14F-4D97-AF65-F5344CB8AC3E}">
        <p14:creationId xmlns:p14="http://schemas.microsoft.com/office/powerpoint/2010/main" val="299795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5BE36B83-D000-4740-8FE1-70496235C67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5E10238-5DAC-B244-9C79-E3A6C48C782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1244768" y="299812"/>
            <a:ext cx="666000" cy="450000"/>
          </a:xfrm>
          <a:prstGeom prst="rect">
            <a:avLst/>
          </a:prstGeom>
          <a:blipFill>
            <a:blip r:embed="rId4"/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DCAA697-788F-3F40-AD9E-38C58B2D5A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3804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300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KA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EE7FD337-DAE6-214B-8FB6-6EE1FBF360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911AD5-6C4F-F545-B4DF-CC6231C17179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30. Januar 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1810CE7-2E3A-3143-AA8D-82CB0499AEBA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E5B83C-D299-0F49-901C-5287995A8859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187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KA_Präsentation // Cover_V3">
    <p:bg>
      <p:bgPr>
        <a:solidFill>
          <a:srgbClr val="D72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63" y="296863"/>
            <a:ext cx="1737360" cy="96774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8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13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52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3">
    <p:bg>
      <p:bgPr>
        <a:solidFill>
          <a:srgbClr val="D72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63" y="296863"/>
            <a:ext cx="1737360" cy="96774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25" name="Datumsplatzhalter 24">
            <a:extLst>
              <a:ext uri="{FF2B5EF4-FFF2-40B4-BE49-F238E27FC236}">
                <a16:creationId xmlns:a16="http://schemas.microsoft.com/office/drawing/2014/main" id="{3F719F99-C515-3E48-B1E6-DD81320AD223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30. Januar 2025</a:t>
            </a:r>
            <a:endParaRPr lang="de-DE" sz="1000"/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5F682D86-794B-BB4B-996C-2B196CF8C8B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C3C22D76-476C-BB47-876D-375A942B4847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756937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874B56D-8A05-4146-BE00-A447D86A7F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30. Januar 2025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92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KA_Präsentation // Headline + FT / 2 Spalten als sep. Text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5292727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3874B56D-8A05-4146-BE00-A447D86A7F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3BF72E1F-2712-9E48-915B-B21C6974A9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3" r:link="rId4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D2BD144-C3AC-9C42-B953-310D21040A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3C1C7D1D-2336-854C-94E8-55E978C847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39763" y="1206000"/>
            <a:ext cx="5292727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</p:spTree>
    <p:extLst>
      <p:ext uri="{BB962C8B-B14F-4D97-AF65-F5344CB8AC3E}">
        <p14:creationId xmlns:p14="http://schemas.microsoft.com/office/powerpoint/2010/main" val="2738542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2286117368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5D01C029-3C36-E848-A754-4858259079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E99073A-FB62-074C-BB2B-CFC12C40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5C776C81-2811-2D47-9B21-B076FB9D2A4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853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75287FDF-60D7-794C-ABFB-8B3CBE53C6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83EB999-BEBF-F24D-BEFB-68FE179F5E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F87ABA63-D3A1-A44A-ADE9-DB2F1067B67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</p:spTree>
    <p:extLst>
      <p:ext uri="{BB962C8B-B14F-4D97-AF65-F5344CB8AC3E}">
        <p14:creationId xmlns:p14="http://schemas.microsoft.com/office/powerpoint/2010/main" val="157818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DED6649-41EC-114E-97EA-5E5D140E050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6719AE7-8ABE-3E4E-9CE2-8457515A1B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2" r:link="rId3"/>
              </a:ext>
            </a:extLst>
          </a:blip>
          <a:stretch>
            <a:fillRect/>
          </a:stretch>
        </p:blipFill>
        <p:spPr>
          <a:xfrm>
            <a:off x="11244768" y="299812"/>
            <a:ext cx="666000" cy="448989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82D20AD6-46AB-994A-BCF8-D7441C85BB7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1244768" y="5475600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</p:spTree>
    <p:extLst>
      <p:ext uri="{BB962C8B-B14F-4D97-AF65-F5344CB8AC3E}">
        <p14:creationId xmlns:p14="http://schemas.microsoft.com/office/powerpoint/2010/main" val="24062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63" y="296864"/>
            <a:ext cx="1737360" cy="9677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865" r:id="rId2"/>
    <p:sldLayoutId id="2147483732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de-DE"/>
              <a:t>30. Januar 2025</a:t>
            </a:r>
          </a:p>
        </p:txBody>
      </p:sp>
    </p:spTree>
    <p:extLst>
      <p:ext uri="{BB962C8B-B14F-4D97-AF65-F5344CB8AC3E}">
        <p14:creationId xmlns:p14="http://schemas.microsoft.com/office/powerpoint/2010/main" val="300014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28" r:id="rId2"/>
    <p:sldLayoutId id="2147483872" r:id="rId3"/>
    <p:sldLayoutId id="2147483713" r:id="rId4"/>
    <p:sldLayoutId id="2147483733" r:id="rId5"/>
    <p:sldLayoutId id="2147483735" r:id="rId6"/>
    <p:sldLayoutId id="2147483736" r:id="rId7"/>
    <p:sldLayoutId id="2147483730" r:id="rId8"/>
    <p:sldLayoutId id="2147483684" r:id="rId9"/>
    <p:sldLayoutId id="2147483678" r:id="rId10"/>
    <p:sldLayoutId id="2147483715" r:id="rId11"/>
    <p:sldLayoutId id="2147483718" r:id="rId12"/>
    <p:sldLayoutId id="2147483685" r:id="rId13"/>
    <p:sldLayoutId id="2147483737" r:id="rId14"/>
    <p:sldLayoutId id="2147483758" r:id="rId15"/>
    <p:sldLayoutId id="2147483874" r:id="rId16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3657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5.png"/><Relationship Id="rId12" Type="http://schemas.openxmlformats.org/officeDocument/2006/relationships/image" Target="../media/image39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38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33E27DC-B1E4-7808-8F31-57910201F4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Roboterprogrammierung</a:t>
            </a:r>
            <a:endParaRPr lang="de-DE" noProof="0">
              <a:ea typeface="Calibri"/>
            </a:endParaRPr>
          </a:p>
          <a:p>
            <a:r>
              <a:rPr lang="de-DE" noProof="0" err="1">
                <a:latin typeface="Calibri"/>
                <a:ea typeface="Calibri"/>
                <a:cs typeface="Calibri"/>
              </a:rPr>
              <a:t>Roundtrip</a:t>
            </a:r>
            <a:r>
              <a:rPr lang="de-DE" noProof="0">
                <a:latin typeface="Calibri"/>
                <a:ea typeface="Calibri"/>
                <a:cs typeface="Calibri"/>
              </a:rPr>
              <a:t> Path </a:t>
            </a:r>
            <a:r>
              <a:rPr lang="de-DE" noProof="0" err="1">
                <a:latin typeface="Calibri"/>
                <a:ea typeface="Calibri"/>
                <a:cs typeface="Calibri"/>
              </a:rPr>
              <a:t>Planning</a:t>
            </a:r>
            <a:endParaRPr lang="de-DE" noProof="0">
              <a:ea typeface="Calibri"/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A2DF71D-4089-DCCC-8FF6-A2761AFD929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DF93C5-1D24-6134-8C3C-3998C492C0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800" y="6560424"/>
            <a:ext cx="5761200" cy="102315"/>
          </a:xfrm>
        </p:spPr>
        <p:txBody>
          <a:bodyPr lIns="0" tIns="0" rIns="0" bIns="0" anchor="t"/>
          <a:lstStyle/>
          <a:p>
            <a:r>
              <a:rPr lang="de-DE" sz="900" noProof="0">
                <a:latin typeface="Calibri"/>
                <a:ea typeface="Calibri"/>
                <a:cs typeface="Calibri"/>
              </a:rPr>
              <a:t>Janik Marten, Moritz </a:t>
            </a:r>
            <a:r>
              <a:rPr lang="de-DE" sz="900" noProof="0" err="1">
                <a:latin typeface="Calibri"/>
                <a:ea typeface="Calibri"/>
                <a:cs typeface="Calibri"/>
              </a:rPr>
              <a:t>Scheckenbach</a:t>
            </a:r>
            <a:r>
              <a:rPr lang="de-DE" sz="900" noProof="0">
                <a:latin typeface="Calibri"/>
                <a:ea typeface="Calibri"/>
                <a:cs typeface="Calibri"/>
              </a:rPr>
              <a:t>, Wesley Glauben</a:t>
            </a:r>
            <a:endParaRPr lang="de-DE" sz="900" noProof="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118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7A7F5-C999-68DF-D9B1-D5786D50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0745694-A818-A634-4643-CA2416DFEF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1D921C-0327-9DF3-F711-88F0FEF68095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D5EFB11-C81E-EE50-F748-328C0690048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0D19430-17FF-9448-88F3-F44A010183E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10</a:t>
            </a:fld>
            <a:endParaRPr lang="de-DE" noProof="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5686EBD-8A74-F3B6-7170-34DE9EFA231A}"/>
              </a:ext>
            </a:extLst>
          </p:cNvPr>
          <p:cNvGrpSpPr/>
          <p:nvPr/>
        </p:nvGrpSpPr>
        <p:grpSpPr>
          <a:xfrm>
            <a:off x="599193" y="1736825"/>
            <a:ext cx="3326011" cy="1978936"/>
            <a:chOff x="574822" y="1445505"/>
            <a:chExt cx="3326011" cy="197893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FC80F31-8CCA-0CC9-3AD7-BB121972DAC0}"/>
                </a:ext>
              </a:extLst>
            </p:cNvPr>
            <p:cNvCxnSpPr/>
            <p:nvPr/>
          </p:nvCxnSpPr>
          <p:spPr>
            <a:xfrm flipV="1">
              <a:off x="1072720" y="1600384"/>
              <a:ext cx="2359376" cy="110714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5FC8E18-1988-A101-974C-1B6665D60EC5}"/>
                </a:ext>
              </a:extLst>
            </p:cNvPr>
            <p:cNvCxnSpPr>
              <a:cxnSpLocks/>
            </p:cNvCxnSpPr>
            <p:nvPr/>
          </p:nvCxnSpPr>
          <p:spPr>
            <a:xfrm>
              <a:off x="2798168" y="2131509"/>
              <a:ext cx="616409" cy="388528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D584355-120B-70A0-EDD5-DEE2ABC395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3757" y="2152176"/>
              <a:ext cx="651443" cy="224576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609BF1F-DE5D-897D-63FD-A28937F49740}"/>
                </a:ext>
              </a:extLst>
            </p:cNvPr>
            <p:cNvCxnSpPr>
              <a:cxnSpLocks/>
            </p:cNvCxnSpPr>
            <p:nvPr/>
          </p:nvCxnSpPr>
          <p:spPr>
            <a:xfrm>
              <a:off x="923824" y="2420544"/>
              <a:ext cx="703995" cy="406045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B87F90B-816F-7274-D964-499C0ADF5A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7820" y="2420543"/>
              <a:ext cx="504694" cy="397287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B0FFC61-9295-91B4-08D9-584832AB9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5820" y="1658546"/>
              <a:ext cx="14211" cy="887767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2F8D443-FA8F-E7F9-1EA8-02651B0D5E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9612" y="1728614"/>
              <a:ext cx="128073" cy="668802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lipse 15">
              <a:extLst>
                <a:ext uri="{FF2B5EF4-FFF2-40B4-BE49-F238E27FC236}">
                  <a16:creationId xmlns:a16="http://schemas.microsoft.com/office/drawing/2014/main" id="{74F0F7A4-EFE7-3D11-3B73-96DEEF1AB513}"/>
                </a:ext>
              </a:extLst>
            </p:cNvPr>
            <p:cNvSpPr/>
            <p:nvPr/>
          </p:nvSpPr>
          <p:spPr>
            <a:xfrm>
              <a:off x="911264" y="1590169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" name="Rechteck 7">
              <a:extLst>
                <a:ext uri="{FF2B5EF4-FFF2-40B4-BE49-F238E27FC236}">
                  <a16:creationId xmlns:a16="http://schemas.microsoft.com/office/drawing/2014/main" id="{B8796274-D4E9-EC46-C62E-274B4AFC4130}"/>
                </a:ext>
              </a:extLst>
            </p:cNvPr>
            <p:cNvSpPr/>
            <p:nvPr/>
          </p:nvSpPr>
          <p:spPr>
            <a:xfrm>
              <a:off x="574822" y="1445505"/>
              <a:ext cx="3326011" cy="1978936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" name="Rechteck 7">
              <a:extLst>
                <a:ext uri="{FF2B5EF4-FFF2-40B4-BE49-F238E27FC236}">
                  <a16:creationId xmlns:a16="http://schemas.microsoft.com/office/drawing/2014/main" id="{97E014EE-F931-4F75-2472-BBD42A647A9A}"/>
                </a:ext>
              </a:extLst>
            </p:cNvPr>
            <p:cNvSpPr/>
            <p:nvPr/>
          </p:nvSpPr>
          <p:spPr>
            <a:xfrm>
              <a:off x="1601880" y="1807126"/>
              <a:ext cx="232138" cy="584890"/>
            </a:xfrm>
            <a:prstGeom prst="rect">
              <a:avLst/>
            </a:prstGeom>
            <a:solidFill>
              <a:srgbClr val="C00000"/>
            </a:solidFill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0" name="Ellipse 16">
              <a:extLst>
                <a:ext uri="{FF2B5EF4-FFF2-40B4-BE49-F238E27FC236}">
                  <a16:creationId xmlns:a16="http://schemas.microsoft.com/office/drawing/2014/main" id="{2FB6D575-B652-29C6-3DD4-46DDEDE6F141}"/>
                </a:ext>
              </a:extLst>
            </p:cNvPr>
            <p:cNvSpPr/>
            <p:nvPr/>
          </p:nvSpPr>
          <p:spPr>
            <a:xfrm>
              <a:off x="3279703" y="2393747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1" name="Ellipse 23">
              <a:extLst>
                <a:ext uri="{FF2B5EF4-FFF2-40B4-BE49-F238E27FC236}">
                  <a16:creationId xmlns:a16="http://schemas.microsoft.com/office/drawing/2014/main" id="{65680A11-673E-D29B-2D4E-1B314A30A9BD}"/>
                </a:ext>
              </a:extLst>
            </p:cNvPr>
            <p:cNvSpPr/>
            <p:nvPr/>
          </p:nvSpPr>
          <p:spPr>
            <a:xfrm>
              <a:off x="774738" y="2262495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3" name="Ellipse 23">
              <a:extLst>
                <a:ext uri="{FF2B5EF4-FFF2-40B4-BE49-F238E27FC236}">
                  <a16:creationId xmlns:a16="http://schemas.microsoft.com/office/drawing/2014/main" id="{255C2E41-F9AB-50B3-03DC-E4E8722CF3E4}"/>
                </a:ext>
              </a:extLst>
            </p:cNvPr>
            <p:cNvSpPr/>
            <p:nvPr/>
          </p:nvSpPr>
          <p:spPr>
            <a:xfrm>
              <a:off x="1510462" y="2682909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5" name="Ellipse 23">
              <a:extLst>
                <a:ext uri="{FF2B5EF4-FFF2-40B4-BE49-F238E27FC236}">
                  <a16:creationId xmlns:a16="http://schemas.microsoft.com/office/drawing/2014/main" id="{E50D31E0-F571-79DA-C588-BA6BA0336725}"/>
                </a:ext>
              </a:extLst>
            </p:cNvPr>
            <p:cNvSpPr/>
            <p:nvPr/>
          </p:nvSpPr>
          <p:spPr>
            <a:xfrm>
              <a:off x="2657842" y="1999737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7" name="Ellipse 23">
              <a:extLst>
                <a:ext uri="{FF2B5EF4-FFF2-40B4-BE49-F238E27FC236}">
                  <a16:creationId xmlns:a16="http://schemas.microsoft.com/office/drawing/2014/main" id="{5120DEAD-E754-85B5-3913-F28D5B9F5F09}"/>
                </a:ext>
              </a:extLst>
            </p:cNvPr>
            <p:cNvSpPr/>
            <p:nvPr/>
          </p:nvSpPr>
          <p:spPr>
            <a:xfrm>
              <a:off x="1974669" y="2262495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9" name="Rechteck 7">
              <a:extLst>
                <a:ext uri="{FF2B5EF4-FFF2-40B4-BE49-F238E27FC236}">
                  <a16:creationId xmlns:a16="http://schemas.microsoft.com/office/drawing/2014/main" id="{D8E18224-351D-5A5A-ACE4-E1422016343C}"/>
                </a:ext>
              </a:extLst>
            </p:cNvPr>
            <p:cNvSpPr/>
            <p:nvPr/>
          </p:nvSpPr>
          <p:spPr>
            <a:xfrm>
              <a:off x="2381396" y="2507815"/>
              <a:ext cx="232138" cy="584890"/>
            </a:xfrm>
            <a:prstGeom prst="rect">
              <a:avLst/>
            </a:prstGeom>
            <a:solidFill>
              <a:srgbClr val="C00000"/>
            </a:solidFill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" name="Ellipse 10">
              <a:extLst>
                <a:ext uri="{FF2B5EF4-FFF2-40B4-BE49-F238E27FC236}">
                  <a16:creationId xmlns:a16="http://schemas.microsoft.com/office/drawing/2014/main" id="{3862D3BD-CE1C-83D8-4B98-A424C238E915}"/>
                </a:ext>
              </a:extLst>
            </p:cNvPr>
            <p:cNvSpPr/>
            <p:nvPr/>
          </p:nvSpPr>
          <p:spPr>
            <a:xfrm>
              <a:off x="3270945" y="1484334"/>
              <a:ext cx="257670" cy="25767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FFB2E71-3400-B48B-84B9-A773049BCD28}"/>
              </a:ext>
            </a:extLst>
          </p:cNvPr>
          <p:cNvGrpSpPr/>
          <p:nvPr/>
        </p:nvGrpSpPr>
        <p:grpSpPr>
          <a:xfrm>
            <a:off x="7622845" y="3711703"/>
            <a:ext cx="3326011" cy="1978936"/>
            <a:chOff x="574822" y="3687712"/>
            <a:chExt cx="3326011" cy="1978936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6CCAB2E-E0C7-5C3A-8E0D-99BC08F534AA}"/>
                </a:ext>
              </a:extLst>
            </p:cNvPr>
            <p:cNvCxnSpPr>
              <a:cxnSpLocks/>
            </p:cNvCxnSpPr>
            <p:nvPr/>
          </p:nvCxnSpPr>
          <p:spPr>
            <a:xfrm>
              <a:off x="1028926" y="3953305"/>
              <a:ext cx="1413445" cy="1500872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3ABF83D-F5C4-C2EE-DA5F-BD29D52847AA}"/>
                </a:ext>
              </a:extLst>
            </p:cNvPr>
            <p:cNvCxnSpPr>
              <a:cxnSpLocks/>
            </p:cNvCxnSpPr>
            <p:nvPr/>
          </p:nvCxnSpPr>
          <p:spPr>
            <a:xfrm>
              <a:off x="2798168" y="4373716"/>
              <a:ext cx="616409" cy="388528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95684E5-BEE7-1F2E-64B1-A130100DA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377" y="4709694"/>
              <a:ext cx="1028064" cy="776369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06EC8CC-419E-9BDF-2F45-5EC2A063CD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7477" y="4618957"/>
              <a:ext cx="925104" cy="99494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BC7BC80-A269-7E5C-35F3-FD718D55CBDC}"/>
                </a:ext>
              </a:extLst>
            </p:cNvPr>
            <p:cNvCxnSpPr>
              <a:cxnSpLocks/>
            </p:cNvCxnSpPr>
            <p:nvPr/>
          </p:nvCxnSpPr>
          <p:spPr>
            <a:xfrm>
              <a:off x="1072718" y="3979579"/>
              <a:ext cx="213514" cy="765148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BFC1EB5-3417-A3C3-E365-EA2B569086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4996" y="4368108"/>
              <a:ext cx="660204" cy="268370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Ellipse 15">
              <a:extLst>
                <a:ext uri="{FF2B5EF4-FFF2-40B4-BE49-F238E27FC236}">
                  <a16:creationId xmlns:a16="http://schemas.microsoft.com/office/drawing/2014/main" id="{E6F33B4C-D7DB-CBE7-405C-AC36B37FD640}"/>
                </a:ext>
              </a:extLst>
            </p:cNvPr>
            <p:cNvSpPr/>
            <p:nvPr/>
          </p:nvSpPr>
          <p:spPr>
            <a:xfrm>
              <a:off x="911264" y="3832376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1" name="Rechteck 7">
              <a:extLst>
                <a:ext uri="{FF2B5EF4-FFF2-40B4-BE49-F238E27FC236}">
                  <a16:creationId xmlns:a16="http://schemas.microsoft.com/office/drawing/2014/main" id="{568AF259-D85B-F039-E885-8D100D784255}"/>
                </a:ext>
              </a:extLst>
            </p:cNvPr>
            <p:cNvSpPr/>
            <p:nvPr/>
          </p:nvSpPr>
          <p:spPr>
            <a:xfrm>
              <a:off x="574822" y="3687712"/>
              <a:ext cx="3326011" cy="1978936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2" name="Rechteck 7">
              <a:extLst>
                <a:ext uri="{FF2B5EF4-FFF2-40B4-BE49-F238E27FC236}">
                  <a16:creationId xmlns:a16="http://schemas.microsoft.com/office/drawing/2014/main" id="{22D6B6E0-2374-9E5D-2C17-AC6AEEAEA076}"/>
                </a:ext>
              </a:extLst>
            </p:cNvPr>
            <p:cNvSpPr/>
            <p:nvPr/>
          </p:nvSpPr>
          <p:spPr>
            <a:xfrm>
              <a:off x="1654432" y="3891678"/>
              <a:ext cx="232138" cy="584890"/>
            </a:xfrm>
            <a:prstGeom prst="rect">
              <a:avLst/>
            </a:prstGeom>
            <a:solidFill>
              <a:srgbClr val="C00000"/>
            </a:solidFill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" name="Ellipse 16">
              <a:extLst>
                <a:ext uri="{FF2B5EF4-FFF2-40B4-BE49-F238E27FC236}">
                  <a16:creationId xmlns:a16="http://schemas.microsoft.com/office/drawing/2014/main" id="{0AB2BD8F-2FC8-04E3-1D70-AAEF25BB71A4}"/>
                </a:ext>
              </a:extLst>
            </p:cNvPr>
            <p:cNvSpPr/>
            <p:nvPr/>
          </p:nvSpPr>
          <p:spPr>
            <a:xfrm>
              <a:off x="3279703" y="4635954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" name="Ellipse 23">
              <a:extLst>
                <a:ext uri="{FF2B5EF4-FFF2-40B4-BE49-F238E27FC236}">
                  <a16:creationId xmlns:a16="http://schemas.microsoft.com/office/drawing/2014/main" id="{8BB2865C-659A-6821-A5A3-CAF582D63946}"/>
                </a:ext>
              </a:extLst>
            </p:cNvPr>
            <p:cNvSpPr/>
            <p:nvPr/>
          </p:nvSpPr>
          <p:spPr>
            <a:xfrm>
              <a:off x="1186393" y="4574771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6" name="Ellipse 23">
              <a:extLst>
                <a:ext uri="{FF2B5EF4-FFF2-40B4-BE49-F238E27FC236}">
                  <a16:creationId xmlns:a16="http://schemas.microsoft.com/office/drawing/2014/main" id="{4FAD70E5-ECCA-03B0-70B6-F43B4716E7EE}"/>
                </a:ext>
              </a:extLst>
            </p:cNvPr>
            <p:cNvSpPr/>
            <p:nvPr/>
          </p:nvSpPr>
          <p:spPr>
            <a:xfrm>
              <a:off x="2657842" y="4241944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7" name="Ellipse 23">
              <a:extLst>
                <a:ext uri="{FF2B5EF4-FFF2-40B4-BE49-F238E27FC236}">
                  <a16:creationId xmlns:a16="http://schemas.microsoft.com/office/drawing/2014/main" id="{88149FCB-AF4B-2E39-ED68-754C27D5AA52}"/>
                </a:ext>
              </a:extLst>
            </p:cNvPr>
            <p:cNvSpPr/>
            <p:nvPr/>
          </p:nvSpPr>
          <p:spPr>
            <a:xfrm>
              <a:off x="1974669" y="4504702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" name="Rechteck 7">
              <a:extLst>
                <a:ext uri="{FF2B5EF4-FFF2-40B4-BE49-F238E27FC236}">
                  <a16:creationId xmlns:a16="http://schemas.microsoft.com/office/drawing/2014/main" id="{885975D6-0AFA-CCB2-FD4F-6EDF06B3716B}"/>
                </a:ext>
              </a:extLst>
            </p:cNvPr>
            <p:cNvSpPr/>
            <p:nvPr/>
          </p:nvSpPr>
          <p:spPr>
            <a:xfrm>
              <a:off x="2390155" y="4627401"/>
              <a:ext cx="232138" cy="584890"/>
            </a:xfrm>
            <a:prstGeom prst="rect">
              <a:avLst/>
            </a:prstGeom>
            <a:solidFill>
              <a:srgbClr val="C00000"/>
            </a:solidFill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" name="Ellipse 10">
              <a:extLst>
                <a:ext uri="{FF2B5EF4-FFF2-40B4-BE49-F238E27FC236}">
                  <a16:creationId xmlns:a16="http://schemas.microsoft.com/office/drawing/2014/main" id="{D33A9DC6-4E85-4FE3-A459-5C5A83DFBBF8}"/>
                </a:ext>
              </a:extLst>
            </p:cNvPr>
            <p:cNvSpPr/>
            <p:nvPr/>
          </p:nvSpPr>
          <p:spPr>
            <a:xfrm>
              <a:off x="2342531" y="5320609"/>
              <a:ext cx="257670" cy="257670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6C6143-B9AC-4671-8735-F7340436BFA3}"/>
              </a:ext>
            </a:extLst>
          </p:cNvPr>
          <p:cNvGrpSpPr/>
          <p:nvPr/>
        </p:nvGrpSpPr>
        <p:grpSpPr>
          <a:xfrm>
            <a:off x="5302945" y="3165044"/>
            <a:ext cx="958359" cy="1087296"/>
            <a:chOff x="6923290" y="2492535"/>
            <a:chExt cx="958359" cy="1087296"/>
          </a:xfrm>
        </p:grpSpPr>
        <p:sp>
          <p:nvSpPr>
            <p:cNvPr id="65" name="Rectangle: Top Corners Rounded 64">
              <a:extLst>
                <a:ext uri="{FF2B5EF4-FFF2-40B4-BE49-F238E27FC236}">
                  <a16:creationId xmlns:a16="http://schemas.microsoft.com/office/drawing/2014/main" id="{A6279B99-81F2-3E6E-FD55-5432D07DD4DF}"/>
                </a:ext>
              </a:extLst>
            </p:cNvPr>
            <p:cNvSpPr/>
            <p:nvPr/>
          </p:nvSpPr>
          <p:spPr>
            <a:xfrm>
              <a:off x="7293586" y="2492535"/>
              <a:ext cx="193827" cy="193827"/>
            </a:xfrm>
            <a:prstGeom prst="round2Same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6" name="Rectangle: Top Corners Rounded 65">
              <a:extLst>
                <a:ext uri="{FF2B5EF4-FFF2-40B4-BE49-F238E27FC236}">
                  <a16:creationId xmlns:a16="http://schemas.microsoft.com/office/drawing/2014/main" id="{46B3B6CC-A377-9509-0CF7-A49ED52CDC73}"/>
                </a:ext>
              </a:extLst>
            </p:cNvPr>
            <p:cNvSpPr/>
            <p:nvPr/>
          </p:nvSpPr>
          <p:spPr>
            <a:xfrm rot="-2760000">
              <a:off x="6960757" y="2632672"/>
              <a:ext cx="193827" cy="19382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7" name="Rectangle: Top Corners Rounded 66">
              <a:extLst>
                <a:ext uri="{FF2B5EF4-FFF2-40B4-BE49-F238E27FC236}">
                  <a16:creationId xmlns:a16="http://schemas.microsoft.com/office/drawing/2014/main" id="{DEED5438-A335-802F-9BCE-CA209133CEEF}"/>
                </a:ext>
              </a:extLst>
            </p:cNvPr>
            <p:cNvSpPr/>
            <p:nvPr/>
          </p:nvSpPr>
          <p:spPr>
            <a:xfrm rot="2400000">
              <a:off x="7652687" y="2588879"/>
              <a:ext cx="193827" cy="193827"/>
            </a:xfrm>
            <a:prstGeom prst="round2Same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" name="Ellipse 16">
              <a:extLst>
                <a:ext uri="{FF2B5EF4-FFF2-40B4-BE49-F238E27FC236}">
                  <a16:creationId xmlns:a16="http://schemas.microsoft.com/office/drawing/2014/main" id="{11E0AED6-B882-77E4-0E8E-2DBB5CC2C489}"/>
                </a:ext>
              </a:extLst>
            </p:cNvPr>
            <p:cNvSpPr/>
            <p:nvPr/>
          </p:nvSpPr>
          <p:spPr>
            <a:xfrm>
              <a:off x="6923290" y="2665265"/>
              <a:ext cx="958359" cy="914566"/>
            </a:xfrm>
            <a:prstGeom prst="ellipse">
              <a:avLst/>
            </a:prstGeom>
            <a:solidFill>
              <a:schemeClr val="tx2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E5AA41B-B83D-4BCA-A153-5B5F5612A434}"/>
                </a:ext>
              </a:extLst>
            </p:cNvPr>
            <p:cNvCxnSpPr/>
            <p:nvPr/>
          </p:nvCxnSpPr>
          <p:spPr>
            <a:xfrm flipH="1">
              <a:off x="7407864" y="2894140"/>
              <a:ext cx="257710" cy="213702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F9C1B10-00A4-7F85-3BD5-5336A12E61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07865" y="2792531"/>
              <a:ext cx="3709" cy="338089"/>
            </a:xfrm>
            <a:prstGeom prst="straightConnector1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9D4506A2-F9D8-39AB-227D-A06EB8E4F237}"/>
              </a:ext>
            </a:extLst>
          </p:cNvPr>
          <p:cNvSpPr txBox="1"/>
          <p:nvPr/>
        </p:nvSpPr>
        <p:spPr>
          <a:xfrm>
            <a:off x="8171586" y="3162912"/>
            <a:ext cx="2229072" cy="38472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500" noProof="0">
                <a:latin typeface="Calibri"/>
                <a:ea typeface="Calibri"/>
                <a:cs typeface="Calibri"/>
              </a:rPr>
              <a:t>Länge des Pfades</a:t>
            </a:r>
            <a:endParaRPr lang="de-DE" sz="2500" noProof="0">
              <a:latin typeface="Calibri" pitchFamily="2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912CB0-6049-77FA-992E-7B9FE3CF3F05}"/>
              </a:ext>
            </a:extLst>
          </p:cNvPr>
          <p:cNvSpPr txBox="1"/>
          <p:nvPr/>
        </p:nvSpPr>
        <p:spPr>
          <a:xfrm>
            <a:off x="1125846" y="1186129"/>
            <a:ext cx="2285369" cy="38472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500" noProof="0">
                <a:latin typeface="Calibri"/>
                <a:ea typeface="Calibri"/>
                <a:cs typeface="Calibri"/>
              </a:rPr>
              <a:t>Anzahl der Nodes</a:t>
            </a:r>
            <a:endParaRPr lang="de-DE" sz="2500" noProof="0">
              <a:latin typeface="Calibri" pitchFamily="2" charset="7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3883766-D4A4-5253-1E59-A4B460A668CE}"/>
              </a:ext>
            </a:extLst>
          </p:cNvPr>
          <p:cNvSpPr txBox="1"/>
          <p:nvPr/>
        </p:nvSpPr>
        <p:spPr>
          <a:xfrm>
            <a:off x="4714977" y="2599694"/>
            <a:ext cx="2146613" cy="38472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500" noProof="0">
                <a:latin typeface="Calibri"/>
                <a:ea typeface="Calibri"/>
                <a:cs typeface="Calibri"/>
              </a:rPr>
              <a:t>Berechnungszeit</a:t>
            </a:r>
            <a:endParaRPr lang="de-DE" noProof="0"/>
          </a:p>
        </p:txBody>
      </p:sp>
      <p:sp>
        <p:nvSpPr>
          <p:cNvPr id="81" name="Textplatzhalter 2">
            <a:extLst>
              <a:ext uri="{FF2B5EF4-FFF2-40B4-BE49-F238E27FC236}">
                <a16:creationId xmlns:a16="http://schemas.microsoft.com/office/drawing/2014/main" id="{8686C06A-46E0-78C9-0362-3D486874827F}"/>
              </a:ext>
            </a:extLst>
          </p:cNvPr>
          <p:cNvSpPr txBox="1">
            <a:spLocks/>
          </p:cNvSpPr>
          <p:nvPr/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54" rtl="0" eaLnBrk="1" latinLnBrk="0" hangingPunct="1">
              <a:lnSpc>
                <a:spcPts val="3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spc="-20" baseline="0">
                <a:solidFill>
                  <a:srgbClr val="D7230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914454" rtl="0" eaLnBrk="1" latinLnBrk="0" hangingPunct="1">
              <a:lnSpc>
                <a:spcPts val="16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0" indent="0" algn="l" defTabSz="914454" rtl="0" eaLnBrk="1" latinLnBrk="0" hangingPunct="1">
              <a:lnSpc>
                <a:spcPts val="1400"/>
              </a:lnSpc>
              <a:spcBef>
                <a:spcPts val="500"/>
              </a:spcBef>
              <a:buFont typeface="Arial" panose="020B0604020202020204" pitchFamily="34" charset="0"/>
              <a:buNone/>
              <a:defRPr sz="145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1600294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21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noProof="0">
                <a:latin typeface="Calibri"/>
                <a:ea typeface="Calibri"/>
                <a:cs typeface="Calibri"/>
              </a:rPr>
              <a:t>Evaluation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5290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BB54D7-8611-9E1B-3556-392F0DB037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Anpassung auf mehrfache Berechnung</a:t>
            </a:r>
            <a:endParaRPr lang="en-US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FC4673E-8DF4-5B4B-03F0-6A2276B72C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67B7B3-739B-6F47-A41F-367E55DE720C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9BE532-1BC0-1D1F-8439-3B4864B3702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11</a:t>
            </a:fld>
            <a:endParaRPr lang="de-DE" noProof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567768-E553-DE9E-CC3F-A891A7E4AF5C}"/>
              </a:ext>
            </a:extLst>
          </p:cNvPr>
          <p:cNvGrpSpPr/>
          <p:nvPr/>
        </p:nvGrpSpPr>
        <p:grpSpPr>
          <a:xfrm>
            <a:off x="1486940" y="1202878"/>
            <a:ext cx="8411119" cy="5006979"/>
            <a:chOff x="1486940" y="1202878"/>
            <a:chExt cx="8411119" cy="5006979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82972EFB-6FA8-3760-ADAB-7088204A854A}"/>
                </a:ext>
              </a:extLst>
            </p:cNvPr>
            <p:cNvSpPr/>
            <p:nvPr/>
          </p:nvSpPr>
          <p:spPr>
            <a:xfrm>
              <a:off x="1486940" y="1202878"/>
              <a:ext cx="8411119" cy="1668537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800">
                  <a:ea typeface="Calibri"/>
                  <a:cs typeface="Calibri"/>
                </a:rPr>
                <a:t>Evaluation                  </a:t>
              </a:r>
              <a:r>
                <a:rPr lang="en-US" sz="2600">
                  <a:ea typeface="Calibri"/>
                  <a:cs typeface="Calibri"/>
                </a:rPr>
                <a:t>2</a:t>
              </a:r>
            </a:p>
            <a:p>
              <a:pPr algn="ctr"/>
              <a:endParaRPr lang="en-US" sz="2800">
                <a:ea typeface="Calibri"/>
                <a:cs typeface="Calibri"/>
              </a:endParaRPr>
            </a:p>
            <a:p>
              <a:pPr algn="ctr"/>
              <a:endParaRPr lang="en-US" sz="2800">
                <a:ea typeface="Calibri"/>
                <a:cs typeface="Calibri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B59AF4B-8175-62A8-0B56-E8180A6C5EE1}"/>
                </a:ext>
              </a:extLst>
            </p:cNvPr>
            <p:cNvSpPr/>
            <p:nvPr/>
          </p:nvSpPr>
          <p:spPr>
            <a:xfrm>
              <a:off x="4510692" y="3403368"/>
              <a:ext cx="2201763" cy="100221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ea typeface="Calibri"/>
                  <a:cs typeface="Calibri"/>
                </a:rPr>
                <a:t>Roundtrip Path Planner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190846E-33EF-2669-7D62-D49E6344F2F5}"/>
                </a:ext>
              </a:extLst>
            </p:cNvPr>
            <p:cNvSpPr/>
            <p:nvPr/>
          </p:nvSpPr>
          <p:spPr>
            <a:xfrm>
              <a:off x="1804276" y="3385849"/>
              <a:ext cx="1755073" cy="10022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>
                  <a:ea typeface="Calibri"/>
                  <a:cs typeface="Calibri"/>
                </a:rPr>
                <a:t>Environment Full Bench List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A890E6E8-8461-8AF7-AA54-269FE8460A37}"/>
                </a:ext>
              </a:extLst>
            </p:cNvPr>
            <p:cNvSpPr/>
            <p:nvPr/>
          </p:nvSpPr>
          <p:spPr>
            <a:xfrm>
              <a:off x="4282964" y="1651641"/>
              <a:ext cx="2665969" cy="106352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>
                  <a:ea typeface="Calibri"/>
                  <a:cs typeface="Calibri"/>
                </a:rPr>
                <a:t>Load Start &amp; </a:t>
              </a:r>
              <a:r>
                <a:rPr lang="en-US" sz="2000" err="1">
                  <a:ea typeface="Calibri"/>
                  <a:cs typeface="Calibri"/>
                </a:rPr>
                <a:t>Goalllist</a:t>
              </a:r>
              <a:endParaRPr lang="en-US" sz="2000">
                <a:ea typeface="Calibri"/>
                <a:cs typeface="Calibri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A11BC84-B4E2-BA3D-E6F2-42D25522DC5B}"/>
                </a:ext>
              </a:extLst>
            </p:cNvPr>
            <p:cNvSpPr/>
            <p:nvPr/>
          </p:nvSpPr>
          <p:spPr>
            <a:xfrm>
              <a:off x="7838966" y="1651642"/>
              <a:ext cx="1860176" cy="1019735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>
                  <a:ea typeface="Calibri"/>
                  <a:cs typeface="Calibri"/>
                </a:rPr>
                <a:t>Results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844D90D-C7FC-B1B1-667A-0CF17B22995D}"/>
                </a:ext>
              </a:extLst>
            </p:cNvPr>
            <p:cNvSpPr/>
            <p:nvPr/>
          </p:nvSpPr>
          <p:spPr>
            <a:xfrm>
              <a:off x="1690413" y="1651642"/>
              <a:ext cx="1982796" cy="103725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err="1">
                  <a:ea typeface="Calibri"/>
                  <a:cs typeface="Calibri"/>
                </a:rPr>
                <a:t>Initialisierung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D50C2B3-F7C5-9B94-C8C0-5E1A2EF0D4D0}"/>
                </a:ext>
              </a:extLst>
            </p:cNvPr>
            <p:cNvCxnSpPr/>
            <p:nvPr/>
          </p:nvCxnSpPr>
          <p:spPr>
            <a:xfrm>
              <a:off x="2039438" y="2724299"/>
              <a:ext cx="9631" cy="61787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34D5160-D772-F732-1426-B4B08EB223F0}"/>
                </a:ext>
              </a:extLst>
            </p:cNvPr>
            <p:cNvCxnSpPr/>
            <p:nvPr/>
          </p:nvCxnSpPr>
          <p:spPr>
            <a:xfrm flipV="1">
              <a:off x="3355373" y="2727488"/>
              <a:ext cx="9581" cy="60749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A197BA3-DC27-C987-4B90-C38A10754771}"/>
                </a:ext>
              </a:extLst>
            </p:cNvPr>
            <p:cNvCxnSpPr>
              <a:cxnSpLocks/>
            </p:cNvCxnSpPr>
            <p:nvPr/>
          </p:nvCxnSpPr>
          <p:spPr>
            <a:xfrm>
              <a:off x="3679440" y="2222632"/>
              <a:ext cx="613923" cy="5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F9F4EC4-A1DE-A400-4F30-403431B637B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922" y="2756909"/>
              <a:ext cx="9579" cy="653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AF84EB9-CE43-C0DD-B577-A8DDE44F4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78542" y="2692451"/>
              <a:ext cx="9581" cy="686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DC87DB0-4B1C-668C-33C4-A8960922A6B0}"/>
                </a:ext>
              </a:extLst>
            </p:cNvPr>
            <p:cNvSpPr/>
            <p:nvPr/>
          </p:nvSpPr>
          <p:spPr>
            <a:xfrm>
              <a:off x="4659586" y="5093781"/>
              <a:ext cx="1868933" cy="111607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>
                  <a:ea typeface="Calibri"/>
                  <a:cs typeface="Calibri"/>
                </a:rPr>
                <a:t>PRM &amp;</a:t>
              </a:r>
            </a:p>
            <a:p>
              <a:pPr algn="ctr"/>
              <a:r>
                <a:rPr lang="en-US" sz="2000">
                  <a:ea typeface="Calibri"/>
                  <a:cs typeface="Calibri"/>
                </a:rPr>
                <a:t>Visualisierung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CBAD46B-C7FD-8517-25B8-1236CE07C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80748" y="4400381"/>
              <a:ext cx="9581" cy="6863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8F85370-DB8C-1271-E8C7-18E662B151A3}"/>
                </a:ext>
              </a:extLst>
            </p:cNvPr>
            <p:cNvCxnSpPr>
              <a:cxnSpLocks/>
            </p:cNvCxnSpPr>
            <p:nvPr/>
          </p:nvCxnSpPr>
          <p:spPr>
            <a:xfrm>
              <a:off x="4975713" y="4447322"/>
              <a:ext cx="9579" cy="65375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2F40037-77EC-F880-34AD-38962588B273}"/>
                </a:ext>
              </a:extLst>
            </p:cNvPr>
            <p:cNvCxnSpPr>
              <a:cxnSpLocks/>
            </p:cNvCxnSpPr>
            <p:nvPr/>
          </p:nvCxnSpPr>
          <p:spPr>
            <a:xfrm>
              <a:off x="6928888" y="2213874"/>
              <a:ext cx="911716" cy="561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4267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165ADB-C879-7BC2-F4AB-86C7BF0246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en-US">
                <a:latin typeface="Calibri"/>
                <a:ea typeface="Calibri"/>
                <a:cs typeface="Calibri"/>
              </a:rPr>
              <a:t>Performance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1F897A-0395-E19F-1AA7-C2E69545D61C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A3CE4A-08CA-ADD2-E1F6-BC28A86CEDE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8A0899-6870-312C-0096-5E7040EC093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0570C58-6315-52E5-C18D-D7F4180A8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647" y="883702"/>
            <a:ext cx="8537956" cy="5090595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03BDBB71-91B1-DA56-0ECC-6F1348B58C1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538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02B77B8-2169-B5E8-F3F8-D5C1101466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Optimierung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</a:p>
          <a:p>
            <a:br>
              <a:rPr lang="de-DE" sz="3600" noProof="0">
                <a:latin typeface="Calibri"/>
                <a:ea typeface="Calibri"/>
                <a:cs typeface="Calibri"/>
              </a:rPr>
            </a:br>
            <a:r>
              <a:rPr lang="de-DE" sz="3600" noProof="0">
                <a:latin typeface="Calibri"/>
                <a:ea typeface="Calibri"/>
                <a:cs typeface="Calibri"/>
              </a:rPr>
              <a:t>	Funktionsweise</a:t>
            </a:r>
            <a:endParaRPr lang="de-DE" sz="3600" noProof="0">
              <a:ea typeface="Calibri"/>
            </a:endParaRPr>
          </a:p>
          <a:p>
            <a:endParaRPr lang="de-DE" noProof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C482751-D9DF-F586-4E49-4D127D82A9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7D62DE-390B-A274-E18B-AC92A12910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0707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0946D-6AF8-D45B-59E2-4A81DC3DF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1DD64E-814B-113E-38F4-3451F4E61F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23751D-EBE5-CBFA-0FCB-5D2DF3E8C54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4EC58A-562A-F241-C33D-FD259C6750D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BCF6E2-A922-1310-FD62-21FDC123A6DB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1C50BD-F963-FC4A-04AA-E9DD694BEFB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0219018-CB59-32FB-39E1-49AFE1DE5E0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14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A52FA96-D839-DCD0-9592-2A2230BA49D1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D76BC29-21EA-E7B9-DD13-A343A83EED0A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894035D4-23E1-0594-452A-7AB1F8BBF1B0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0C76F24F-18D4-1E0A-82D6-57D1AA6D2543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8D493458-82E0-A9D2-9EC1-431A0058A586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62E929D-5BD8-0738-8905-D616A408374C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366F19A-0A5C-D380-CB5C-56420B75F98B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0BB06C7D-7E3C-8F7F-CF55-3A219CC292CD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A3EFF9D-F50F-0449-6F2D-23B7F21761D2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C69A7AF-4043-3077-C4E8-7B2928F8058A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DEE8351-3D80-A351-F4E5-68FEEBE517E7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E0A61F2-8DA0-EB59-57C0-1659BD925F16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CDFD705-C2EB-098A-33CE-B54A92BAAC34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C105D71-C2FB-F043-CB62-66E9E0D4D408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7549E8E-85DE-9511-46A6-7FB2B72F346C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3DAECC9A-4374-9BE8-A75B-2097A490CFE9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3EE404F-7AFE-3253-9542-8E10C239EBE2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FD3025B-6714-20AD-0B9D-2A15D9473466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ED77630-31C7-9AA7-AD65-50344F170981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Ausgangssituation:</a:t>
            </a:r>
          </a:p>
        </p:txBody>
      </p:sp>
    </p:spTree>
    <p:extLst>
      <p:ext uri="{BB962C8B-B14F-4D97-AF65-F5344CB8AC3E}">
        <p14:creationId xmlns:p14="http://schemas.microsoft.com/office/powerpoint/2010/main" val="51791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B1967-DD63-6469-CD60-D2DBBDAF2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D3A1FD2-E2F1-0D49-8C59-E5DE197518B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CD25C6-111D-CE0C-DD75-D77746F9B1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31E76EA-F68D-60BA-C634-300C15CA98B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C64101-762C-02A9-F4A8-F91ACC986A3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DD75B5-0E02-C069-108A-DD39151E97C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0FCA91-1820-4EF4-3E69-A836B61AD9C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15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D6B87A8-5214-8541-3E3A-A1711571C0F1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64722DF3-8AD2-2BD1-B9A8-4EFEB362DC6D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94C548B0-B322-B508-8D0B-D2B529A28B8D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DDB53904-6C86-8662-0A87-C9FCD13BE993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26C0BBF-06A4-BDB9-3BB0-ACEF55A12C57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93C0DF8-6893-DADC-3E31-0D45276812D3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A838DFF-46DA-5E1F-6CAC-2BA53947DC36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BEF4E9D-03FD-F5D6-ADFE-BB00B3A2A067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A9F7102-367D-C154-CFB9-FFEEFDDF07A3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1E2265B-FC85-F180-3DFA-CDC64993006B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51FE1B9-7F05-F569-563B-D9638708BE4E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635D37A-376B-C8EF-A55F-FA4F8D63FBE9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2D57432-9858-0364-FB78-088DF476A424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B54445A-97FE-CA0A-D72F-6162BB513982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1ACB399-948D-8083-C674-333F2D1455CB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DC81278-2A3F-EB09-F03A-F3CC8D9B2A6B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5A675EF-8EBC-7EAF-C742-78FCE9C0F20C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01CA3BE-36AD-54D9-3010-71E62A24A8DD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CEF6702-C38C-27E7-A14D-B158F77C18D7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F75DDC3-C23B-22E8-429F-4A0CCD417138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C67B23D0-24B3-B0B8-8538-118E41FAB030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Es wird ein zufälliger Punkt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gesetzt.</a:t>
            </a:r>
          </a:p>
        </p:txBody>
      </p:sp>
    </p:spTree>
    <p:extLst>
      <p:ext uri="{BB962C8B-B14F-4D97-AF65-F5344CB8AC3E}">
        <p14:creationId xmlns:p14="http://schemas.microsoft.com/office/powerpoint/2010/main" val="3645025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6D888-F381-EB82-5D9F-C00B580CC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06B9234-431A-B49E-400A-4FDA5C9BC52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5CF77D-94BF-45AF-A896-8DD3E8BCEF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C4916B03-7FB5-7F86-0F76-3391AD01F79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693BBE-3F42-BC67-2538-13701E1CCAF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608239-F0F6-1981-AC52-72101C020A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2D651C-A531-92DD-2E6E-6AAEB062F99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16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389EE66-015C-8493-26AB-98938F12A1E8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DF1E9310-7EA3-E54A-5258-71E9F9FD6535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370E322F-13D1-E610-317F-054161C4764F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088BD85F-B8CB-486E-B407-992A4CA596CC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B96F871-76DF-D0F1-214C-E6D0E832E32E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D6623F2-3638-2280-734B-CBE81262A27C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5491E6C-1619-CAA5-63DB-E82FCFAFDBA3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0227E46-BB81-1C7E-BDAA-412C1DCCE2AF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21605D7-1BB6-8AAC-11E2-CBC546A38680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FF2C2B9-FC98-8A5E-11D0-EC5BB55AA475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AC60E0C-C4BF-E877-15A6-81571AAED8A8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A5E2E01-9F47-9BAA-0B26-B05A1527F663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CB53F646-DDE4-9E46-BDDD-12DE8DF3EEF3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6D9A9E8-8299-FC8D-538F-527A2ABD5C62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7E9AAA7-53D9-4445-87CD-CD4591443728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DF75879-88C6-8683-434F-F74271CCF1BE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2DF8683-36C6-5DEF-4EB9-CD69A4EB027B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6132A4E-63FA-3B2A-20D9-78704A828445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E9C6895-D156-09AA-960C-146E5F4F627B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D850930-4C0C-1568-B648-FE673C0E67EE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943A535-6420-10AB-0A4A-ED5280851B61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Erster gesetzter Punkt sieht 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keinen </a:t>
            </a:r>
            <a:r>
              <a:rPr lang="de-DE" sz="1800" noProof="0" err="1">
                <a:latin typeface="Calibri" pitchFamily="2" charset="77"/>
              </a:rPr>
              <a:t>Guard</a:t>
            </a:r>
            <a:r>
              <a:rPr lang="de-DE" sz="1800" noProof="0">
                <a:latin typeface="Calibri" pitchFamily="2" charset="77"/>
              </a:rPr>
              <a:t>.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	-&gt; wird zu einem </a:t>
            </a:r>
            <a:r>
              <a:rPr lang="de-DE" sz="1800" noProof="0" err="1">
                <a:latin typeface="Calibri" pitchFamily="2" charset="77"/>
              </a:rPr>
              <a:t>Guard</a:t>
            </a:r>
            <a:endParaRPr lang="de-DE" sz="1800" noProof="0">
              <a:latin typeface="Calibr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9661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078B4-5BF3-C75E-A768-155F734FF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D1E0621-6244-8678-D770-2493E4C37C0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66D02A-7FD0-D767-88B2-6E53187458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78BCCCA-8C90-4742-DFCC-F90BAD58F58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B916AE-E355-D9B4-41B7-2D4BD535991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A504D37-23EE-3A43-BF54-9A6CDB71357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88567B-CB45-9A5C-A67D-84FB58BCB74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17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9CFD57F-1434-4068-41B7-D3186E55A638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E00526FB-FE8B-49C8-61EF-315E84CABBA5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5D2CD52C-3C61-3512-3DD6-94FA400197B9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B3CEFEAD-023B-A0E8-05E2-09EDC303C3BE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AB883E3-A877-5AFE-018D-8AA621FC19C3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51559FF-8535-A81F-4613-25ECEDC7C709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FCEF0D9-AA23-14B4-55D8-80FAE7C92846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6F0BAFD-7845-98E4-614E-BBA318FB4AF1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F5F4F7E-A8FB-9EC7-1D75-0E0EF905054B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038212A6-075F-92B5-F011-49F56721F41A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CE4CE40-BC21-7DF9-22B6-29E1BA8B636E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D8BE3F6-02D2-855E-50BC-C9BE0157B1CE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C3C4B0A-B3BA-60C1-E60B-9C9E01044E94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DCE489CD-1403-1733-5281-46CA7FFFD3B6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2B113CE-B129-E2F3-BC2C-B36C7ADCCADB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A781E833-1E35-7868-CAF1-DB8A477A0143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5118EF8-08CB-0A46-1B41-1F6EE8C45F92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D0BB0271-D047-8ECB-8396-106183D6AC5E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FF0E99-4EA1-3AE8-1AF7-2A4CAE52317F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AA87759-B0B3-5995-F8DF-D8265922F8C6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Neuer Punkt wird gesetzt.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91E239D-1C84-2ED2-561C-DF807473D3FC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D88A800-3C07-98E8-C90D-825FC1A4DE03}"/>
              </a:ext>
            </a:extLst>
          </p:cNvPr>
          <p:cNvSpPr/>
          <p:nvPr/>
        </p:nvSpPr>
        <p:spPr>
          <a:xfrm>
            <a:off x="4471381" y="2005354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274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8828A-5B33-0B3B-29E7-C4FA2EC76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A2F60D-E62A-35DE-08E5-05F640385B6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E18E50-E869-9635-014E-3440C3AF614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D21BBE5A-3B50-2D10-40F3-ADDDA17B2AB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B81A30-2565-3C5C-7A9C-821625C9800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647EAC-29F7-58FF-1C86-DCD4A8C5BCD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155F04-7590-CBD8-1961-434CC86B1EB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18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52A909D-9C74-C375-77A7-FC4A057BA45B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A4F6F903-1FF3-2DCF-9A63-4B45893E28E5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7EDE8D84-8ADE-097B-1088-A6158F0980C1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FB93612B-736E-CA6A-30C7-8DEF57FFB2C3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2D55B3D-F352-BC8A-A61D-4A64C3CF7860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722C8BC4-574E-3007-6BFD-C2CD25E09101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569042E-9238-8C28-8CF8-C2D1ECA1B6C3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FEC89B7-2203-A748-DC5A-4821CE04EACA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1CEF37DD-536E-CF15-EA59-A38244407E7C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144120C-2BF8-8060-7D81-643C6F8C4A54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9408DB2-4BE0-EC1D-5888-9D4F52C89EF8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0C6FF68-7242-20D7-F901-52184ABCC1E6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B39DF99-46E0-47F2-169B-8EE2E978C836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CAF76042-5452-AED9-89CF-27CDB823B639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6D3551F7-C052-1CFF-391C-1B31161DC72F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BB513E7-8393-B8A8-3647-EFC182D69F9E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41A1799-73AD-591D-768B-5E17797D91C3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592BC7D-4E43-27C9-DD52-41487FE07F4A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7C28759-3F53-92A5-3160-6C037897C6A9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2EDA137-E97B-C726-3D09-B20CB3A13F0D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Neuer Punkt sieht </a:t>
            </a:r>
            <a:r>
              <a:rPr lang="de-DE" sz="1800" noProof="0" err="1">
                <a:latin typeface="Calibri" pitchFamily="2" charset="77"/>
              </a:rPr>
              <a:t>Guard</a:t>
            </a:r>
            <a:endParaRPr lang="de-DE" sz="1800" noProof="0">
              <a:latin typeface="Calibri" pitchFamily="2" charset="77"/>
            </a:endParaRPr>
          </a:p>
          <a:p>
            <a:pPr algn="l"/>
            <a:r>
              <a:rPr lang="de-DE" sz="1800" noProof="0">
                <a:latin typeface="Calibri" pitchFamily="2" charset="77"/>
              </a:rPr>
              <a:t>	-&gt; wird verworfen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DEF76E9-91C2-45FC-0DCD-DF87B4520D8B}"/>
              </a:ext>
            </a:extLst>
          </p:cNvPr>
          <p:cNvCxnSpPr>
            <a:cxnSpLocks/>
          </p:cNvCxnSpPr>
          <p:nvPr/>
        </p:nvCxnSpPr>
        <p:spPr>
          <a:xfrm flipV="1">
            <a:off x="4600216" y="1800768"/>
            <a:ext cx="2250714" cy="333421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4BD13A4B-3555-474C-EE9E-AAF5E553D0BD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721F943-B239-9063-CBF8-F03F675A8D01}"/>
              </a:ext>
            </a:extLst>
          </p:cNvPr>
          <p:cNvSpPr/>
          <p:nvPr/>
        </p:nvSpPr>
        <p:spPr>
          <a:xfrm>
            <a:off x="4507618" y="2047030"/>
            <a:ext cx="183390" cy="18339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0898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C5EED-6BCE-7367-474F-434A61E3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A8F3700-B9DD-B5DE-082D-15826C48457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2B39B1-2733-8305-072A-CE2D8B8AAC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BB432B9-2E3E-770C-828E-702D00FEBAE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AEC89D-8527-52B0-7C88-C2122E82C82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EEF9584-E58A-274B-961F-D27C92E59B8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9536A3-2069-1CBD-FC2D-C7A49D105BE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19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E6F20D-5B5E-9C10-FDD0-5C3AD55D98DA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D158018B-4B23-A1A6-B128-F6AAF385923D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5DE9E4FE-2E7C-E13C-3A76-13379A3EBA58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616ACF20-1416-A5FD-A7DB-DE3AE66C53DA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4ECC288-3545-10D7-4A2D-C20CA1C2F89D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1A40186-0D2F-AF7D-AF4A-FCC0A932CDCA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43EA2B5-E3A8-79C5-2F3C-4BAE8249F042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CDF55D8-5450-6D3A-23CE-6A3405468685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541F455E-7A74-1B58-C617-E518F4B7D9F5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A509B89-B19A-09B6-16EF-630D87BB7976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64760FC-FD46-7122-3E4A-5AC32E282C0B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E0F7D55-0D35-A230-63BC-4704014FCE60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5DEBFD1-5F66-56DD-B815-D92B991D57DD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63F781C-EBBF-27DF-A4A0-64BA0971F907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26028F23-5791-B12D-A5C0-E1C8D3517BD1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F1FD48F-2D4C-8C3D-96D1-D20C03A6EEF2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69D34E-F40E-D4EE-1332-8D5CACA0CC9A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0CAC131-D7AA-1D79-9119-602FB268EEBE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6B03A3F-D285-BCE4-9B58-9693A6F4A390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B413FD9-4942-7540-97F0-C7341D154C28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Neuer Punkt wird gesetzt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3806F0B-0DAE-34D6-7DC1-30D4836C1220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6690854-7289-37F9-6341-52E62656466B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B21C36A3-3743-D42C-27A6-45181BC2D8BE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87368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4D4022B-9B1B-AD0A-802F-9C05D44E77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err="1"/>
              <a:t>Aufgabenstellung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 b="1" err="1"/>
              <a:t>Ausgangssituation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 b="1" err="1"/>
              <a:t>Vorgehensweise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 b="1"/>
              <a:t>Robot Path Planner V1 - MVP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Evaluation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err="1"/>
              <a:t>Optimierungen</a:t>
            </a:r>
            <a:r>
              <a:rPr lang="en-US" b="1"/>
              <a:t> Visibility PRM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Robot Path Planner V2 – Multi Query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err="1"/>
              <a:t>Pfadoptimierung</a:t>
            </a:r>
            <a:r>
              <a:rPr lang="en-US" b="1"/>
              <a:t> für alle </a:t>
            </a:r>
            <a:r>
              <a:rPr lang="en-US" b="1" err="1"/>
              <a:t>Pfadplaner</a:t>
            </a:r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 b="1"/>
              <a:t>Live-Demo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ED9DCD-0488-E646-9C40-4A85821E70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noProof="0"/>
              <a:t>Gliederung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ED5804D-E5FD-634E-F8E0-9DB1BCDDFB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F014C4-808C-6CBD-BF88-D39F905D5501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noProof="0"/>
              <a:t>30. Januar 2025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465FCA2-8E9C-2E6E-4CA4-0D4637DCBD14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831D92F-0FB5-FB5F-8DF2-B4886F2F3F28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9691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0E8B5-7D70-E7D0-3FDC-C04BEFAA7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8D8D65-4A27-A27C-5E43-2BBEF93B57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C63E12-ED1C-A5FA-C5E7-5E804B664A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3BE9A24-C613-BF1B-4FCB-DFC97FACFE4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2B19D4-B5FA-4B6E-8B9F-3FD14D9F57B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3A66A6-30F7-57CC-1F8F-3B13BE90C6D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F08EA5-A14B-1413-E26F-7C981BB3BBE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20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1E8DFFD-2221-520D-E833-122D1EF0B63B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E55C9FC5-133A-28C4-98AA-4089E4043E25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4DF3CC69-DDFD-6EC1-A10C-9BCCBDCA6477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424501C8-E77C-683B-2D53-C307B76B949E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9463A2E-6038-15D1-1036-C99105F04047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E3B0A17-C274-C130-D55A-66E3EDF1860E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6E9F767-23D2-7A8C-33E6-A75B46A305FD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69FF1B2-1688-B02C-9081-DB72A59840C0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217DBDD-B99C-73A2-F3A5-3273B1955619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83BF157-A9C1-0B41-1ED8-0BFC126D9DFF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EC9257D5-36EB-7DEE-1821-5F8228D487B3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F955E80-2ACE-9CFA-F36E-EBA47B8047BA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E8335B8-9D9F-CDB1-573E-F83FFF230A75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F8DD2BD-1487-71EF-66D9-B6635E31A477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0EE1BC6-3995-45DC-F23E-83EA40710FD9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D256691-E472-5FB0-3BB3-BA41F7F7CB06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FBE3718-A97A-76A0-64FD-FAD225E9A06F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85EEDCDC-CFDE-0991-F127-412EB31CB94B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4C9D710-8F0E-A14C-85C2-FC348F89FE4A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E0AE6C7-34AA-9DA8-4FB8-B176E6C6C86C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Neuer Punkt sieht kein </a:t>
            </a:r>
            <a:r>
              <a:rPr lang="de-DE" sz="1800" noProof="0" err="1">
                <a:latin typeface="Calibri" pitchFamily="2" charset="77"/>
              </a:rPr>
              <a:t>Guard</a:t>
            </a:r>
            <a:endParaRPr lang="de-DE" sz="1800" noProof="0">
              <a:latin typeface="Calibri" pitchFamily="2" charset="77"/>
            </a:endParaRPr>
          </a:p>
          <a:p>
            <a:pPr algn="l"/>
            <a:r>
              <a:rPr lang="de-DE" sz="1800" noProof="0">
                <a:latin typeface="Calibri" pitchFamily="2" charset="77"/>
              </a:rPr>
              <a:t>	-&gt; wird </a:t>
            </a:r>
            <a:r>
              <a:rPr lang="de-DE" sz="1800" noProof="0" err="1">
                <a:latin typeface="Calibri" pitchFamily="2" charset="77"/>
              </a:rPr>
              <a:t>Guard</a:t>
            </a:r>
            <a:endParaRPr lang="de-DE" sz="1800" noProof="0">
              <a:latin typeface="Calibri" pitchFamily="2" charset="77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E3D49B1-D927-668F-98C4-0D0056786DC4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7031DCC-185D-D59A-FC08-C1707CEC3772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6C7E6FC-9EEC-C562-5E94-9DFE0AD4A9B2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97738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77B93-20BF-DC1F-AC16-A45A79F2D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D2F6B32-B792-1547-D035-52FB248EA40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350D36-3BCF-BAC4-A338-214231DE66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3F69C22-D727-1CE8-AEFD-A575BCE175F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113B04-9E1F-D707-3A6A-EBCAF4BBA68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0E0C00-A701-7445-EBB8-E9E7B2BEBDA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319ECD-12BF-8255-6E8F-EF64F690217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21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61C674A-F074-D9EB-2663-EF1AAEE1F11E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3536BDF5-50E3-E678-297E-D250AF203063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D3371172-4036-9CB2-7DC1-10E2B38A2A25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58211135-8775-9F04-C826-A822DD2C0347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A0E606B-5E3C-A160-CEB8-A13102C3D4F1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D82A7EA-A1C4-BB97-D755-E90DCE22D72C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246EA63-EC1D-F504-CF93-6B3339F5ECD1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FF8FD8-E616-D823-6B26-FDADB5646779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19BAB9C-B019-3353-A221-F97A0BCE7D05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D60F179-F0E7-CF42-F1D1-A0DD4F220C7E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E696599-9ED7-3F08-315A-0EF8180C43CB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085EAE4-6A1B-2C67-ACF9-6B81C1ED4D23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D81FFF5-19A3-C195-FAF4-17D4FB9B038C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FCF325C-0E6C-85C0-622C-3B463E37CE9A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C04D157-694E-656E-6FCD-F16AA7C10A7F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87E70BE-DD21-4335-2786-002593F779A4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ADB546E-E2BC-C214-E689-70BD56320A51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097EDAB-D853-62DB-AD31-5B6BB9E24C2F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3220C7C0-9377-A746-3A65-1AEFF9125C96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14B4C0B-BBED-0030-B637-BE0E77085ADB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Punkte werden generiert und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verworfen bis…..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1FCDE14-08A8-446F-16DE-5A0796D30346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8505CDD-96BB-B924-7BFD-299906616E02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79AE032-8CD7-E21B-303C-CE623FFF1AA7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923018C-B906-6270-22C7-BF23C27A6135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793788C-1165-AB91-1C20-98B102E49797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1BFA90A3-5B69-BEF7-9DCB-4978BE8D09EE}"/>
              </a:ext>
            </a:extLst>
          </p:cNvPr>
          <p:cNvSpPr/>
          <p:nvPr/>
        </p:nvSpPr>
        <p:spPr>
          <a:xfrm>
            <a:off x="5830001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7B28CC26-C02B-7AD6-5991-73DD2821CD21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31028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BD01A-0ECA-AE8D-61C7-BFAD0F90E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ED1D2B4-1A33-DA2C-FF07-FFB7B5188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7D3172B-B806-8CDA-10FB-89AE567258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2F42BF9-F9F9-9EA8-01FF-88C0414CC68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241B-C63B-441D-CC5A-D1B52CD95B3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A93D82-212F-4674-5AF6-96DAB348B1B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95A3EA-6E59-DC70-5634-7680943B9B1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22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D8B086B-25F1-59CD-D15B-A069F2E00D95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7B88033A-ECB8-A7E1-54DE-DA12E08F97AB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CA17EF1D-E8DC-A75F-6077-F28EDF6A493B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677D2096-B7CC-4683-C65B-0183209F6DBF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233153A-7ADB-24F3-FFB7-13DA9C7D6CA1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19A9CE2-D3D5-BAA2-9A41-2EF543EC4BD0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24B9E92-B559-E9D5-F4B5-9F631D17A058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0D7933A-9A76-5798-2F1C-6525B65F1887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B613BF63-3903-E0ED-6B81-043A6F00D33C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5F05F66-865A-DD67-B94A-64059B6D31A7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073F2F4-B8BA-78B6-6F85-D84F572352C8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8BD8FE7-F032-0CE4-60E4-763D6B7E99CC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A564BFC-1D05-64EF-84C7-4A4149D697BD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357AF2F-87B4-B846-6DD6-13F70BF07E7F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0908C59-8B6C-AD2A-4AE7-F837A38FE858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CEF089E2-E606-D7EE-140B-DF8040D2DD50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10BE7EC-A67C-45CB-F952-6DE298EE7677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F08262B1-E13E-C14A-00D1-5DB43F527B4A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9EBAE07-ACA2-11C2-C669-DF112CD57E36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5C389B2-A287-2FF5-F99F-37E66EB31ED8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Ein neuer Punkt eine direkte 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Linie zwischen zwei </a:t>
            </a:r>
            <a:r>
              <a:rPr lang="de-DE" sz="1800" noProof="0" err="1">
                <a:latin typeface="Calibri" pitchFamily="2" charset="77"/>
              </a:rPr>
              <a:t>Guards</a:t>
            </a:r>
            <a:r>
              <a:rPr lang="de-DE" sz="1800" noProof="0">
                <a:latin typeface="Calibri" pitchFamily="2" charset="77"/>
              </a:rPr>
              <a:t> hat.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C457C1D-558C-F734-B74B-C94958D2DCF1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D564EDDE-2AC8-D475-CD6A-992A1AE97B2D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1676CDC-CB28-94BB-2F2B-9870E2740223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6287540-AB8D-9606-64E7-7161DC2160F9}"/>
              </a:ext>
            </a:extLst>
          </p:cNvPr>
          <p:cNvSpPr/>
          <p:nvPr/>
        </p:nvSpPr>
        <p:spPr>
          <a:xfrm>
            <a:off x="5830001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FEA33849-6085-D77B-2C9C-0E0A33758724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C801BAD-DA85-BECB-D0A2-39C911CA7B8B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D3ABA74C-8F75-32AD-F36B-7AADBC28585E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AEBCF571-E0A6-E1EE-04AF-E72A0B6DAA97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E1859C2-7F51-74EA-D16E-8EC3AEB3C0DC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96C5ADC8-3C2B-2663-C458-6F48453F1ADF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18904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E8CE3-0F53-7BF5-2138-2D31A1C33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CD7655C-56D0-1B62-3AB9-D1A0BF0398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A2AAC7-0675-89FC-C03C-1FCC36D3048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127ECA5-4D41-13C5-E329-97D8919AFCD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E8F8B5-4E12-EAE6-9293-A1771C5E5F45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921BB2-CD08-13DD-FA05-54721620965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34679FF-8D46-4EC7-E59C-35A10262DCF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23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ECA16B1-37DF-30B8-121C-ACA6CA6174DD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AD56A6A3-C930-C876-ADD2-40B27FC7BCEF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65355D53-3EEB-622D-4293-37A08987B182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AD7F1AE6-2D94-031C-30B4-9F1CDFA34B0D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1AA1F31-FC70-A38A-508C-4EDC6D16A516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4AC8DA8-00DE-0F58-705C-DD96EAB734D4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4970F88-8F06-93FE-8ECB-E92EA1ECBB59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B624A56-1133-FAD4-57D7-511AA0B8CE2C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5446ACC-949A-0E2E-5EBD-4E64F8B47265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2CF099C-6021-DED8-55AC-D7F82206C101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C73D61CC-C6D7-1DB4-A61A-5109A250F649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6F64CD0-2B6B-18B9-B019-F554341E060E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5CC63059-AE3B-0D49-AA48-63B87CF8DB7E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B166D4A-3882-799B-C265-B992F07F3EF7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B0F489C-6249-28CC-0401-329CFD6517E8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9BC159E-8D1D-1303-2CB7-C9A65BF98DB8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A619AA9-2BDE-6861-A4FC-D870FE5608F2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DBDCE85-A6ED-3D2A-FF36-0264CF6EC754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77F7D53-1188-66B1-7AD6-43751B9F69C0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5AF5108C-17AB-6FD2-21FD-30CF8F1BC9B0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Der neue Punkt wird zu einer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Connection.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910AF6B4-22D0-878F-92DC-6B746546B502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B8C4AA4-EA28-7E78-62DD-B94176BE29BF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F060B84-F015-780C-5165-0175513B0168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2B12A73A-0F30-0C74-F99A-84F69A07186C}"/>
              </a:ext>
            </a:extLst>
          </p:cNvPr>
          <p:cNvSpPr/>
          <p:nvPr/>
        </p:nvSpPr>
        <p:spPr>
          <a:xfrm>
            <a:off x="5830001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A2432D8-F0CF-987C-EFF9-1B047436D047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54FA26B-F985-BF57-C485-F9565E50B88F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CD187C2B-481A-641D-D96E-5CBDB054838C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9B459906-145A-8968-2EE7-03A63C7B6976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67272553-FC76-4DA4-3B6A-85B16E5E5834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E4A90E0-64A2-9A0B-C0A9-FE6F43F9173A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69708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A2134-0BB8-AFE0-4E9C-77BB5BE0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F65967-58CD-5D66-6E76-CC468B6947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3791DD-E516-7C7A-225B-7518B82DE74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F0BB603C-861F-440D-EE23-82B97216C49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A9F3DAE-B96A-E0F1-A302-8EE39708653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4ADC2D-F905-0109-4531-D859D9570B2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CC51CF-71D2-EE09-B4CC-567514E3268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24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734FBD2-3EC6-BC0D-1BDE-CAA903459FBB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BF8F2177-FC59-0E01-6D32-E558D2253F63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92721A35-A9FC-1FF4-6475-6BCC8C8B1ECB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2C9C5DD4-BE38-E0C5-DC56-64DDE0E34EB5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33B14DD-9DF5-DAE2-A16F-71F8FDC61A36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D126F31-CC33-AD91-6B9E-233EE23B6ACA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054D831-1BB5-0BAD-6C50-5622645D85FD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12C9402-1F1C-5C6A-C3F2-BFA87B185994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9B14E33-77FD-C9B4-44B5-B6DEF7D2FE91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ABFA119-831C-B2A7-B04A-3D71089A4594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BA3DBC0-71D4-1621-7393-F8BB08C196C6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4CFC5E1-B737-A1C2-C88A-9C99D1F531F5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918F241-C20D-F2A7-20DC-27F91219CE18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9B74B3B-74BE-4890-3FD7-8468613EDC5B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BDB031D6-2A35-0172-9B73-3365F1E93ECD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B62E50B-DA5C-CBC8-02D4-F54F197B616F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7C8A0A8-6A61-2668-62BA-F423919B632A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2EEF82E-BEAA-C1DC-1BE8-50F69D1F3C96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B9E7626-AD00-55AB-18CF-A745CC8F2B14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A069A4BD-751F-1FDD-D354-D0ECCFD24B77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Es werden weiter zufällige 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Punkte gesetzt.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F96BE09-D839-71A8-A05F-B976F98715D3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E169FE7-4A44-EBA7-D5D9-5EEBB19C743B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B7DD81A-94A4-EF93-D32E-06A490BAB71F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56B8D55-779A-A134-E080-FBA68482BD75}"/>
              </a:ext>
            </a:extLst>
          </p:cNvPr>
          <p:cNvSpPr/>
          <p:nvPr/>
        </p:nvSpPr>
        <p:spPr>
          <a:xfrm>
            <a:off x="5830001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98D44CCB-B59B-27C0-76F3-CFAD5010C2DC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163B01C-614C-6699-1B4B-CAF7AC8BF1D6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F7AC8514-AA76-8AF6-E825-66EBAD40F948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E593A167-3FCA-7291-D7CA-CB989480C0CD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75795C6-B71A-6DEC-7BE2-630A63910F47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9C43F3C-44B9-330B-1BBD-2D171BC0EE4E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FA53359-EC8A-B4EB-3DE2-3913AFB22911}"/>
              </a:ext>
            </a:extLst>
          </p:cNvPr>
          <p:cNvSpPr/>
          <p:nvPr/>
        </p:nvSpPr>
        <p:spPr>
          <a:xfrm>
            <a:off x="4289024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03D3867-736D-6ABD-23D0-DBEE053F498A}"/>
              </a:ext>
            </a:extLst>
          </p:cNvPr>
          <p:cNvSpPr/>
          <p:nvPr/>
        </p:nvSpPr>
        <p:spPr>
          <a:xfrm>
            <a:off x="7465761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AD3D2D1-DF51-9EB7-AA4D-D35612608864}"/>
              </a:ext>
            </a:extLst>
          </p:cNvPr>
          <p:cNvSpPr/>
          <p:nvPr/>
        </p:nvSpPr>
        <p:spPr>
          <a:xfrm>
            <a:off x="7079354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771B4FB-9DE9-FCF6-1065-300B95D68C5A}"/>
              </a:ext>
            </a:extLst>
          </p:cNvPr>
          <p:cNvSpPr/>
          <p:nvPr/>
        </p:nvSpPr>
        <p:spPr>
          <a:xfrm>
            <a:off x="7973997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2700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28FFE-B842-A84B-96EA-678D4FA1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DA2B236-3534-731E-CFB8-41B239334E1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01B2AE-053B-C8AF-D6E2-D997EDDFA58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C71973C2-5152-8770-97A8-FA95194FE7B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E652B1-EBB6-5F97-4C2E-22B213E951E3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1AB540-AB9F-6029-2168-1FE3EB71257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E9A9D5-8AE0-4053-515F-77CC8F9CF68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25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08D4EE-8A59-E7F8-339C-99F7C20ECCC7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F19627B2-B9D7-BEE9-7243-328F24E307DE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0EFE7340-6B38-A36E-02A8-41A2ED7DCC97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6F174255-1F44-4BA3-C515-D95764BF53EF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6C3B16E-23DA-7B0F-6A48-2415C1DD6B1F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1AA6BF4-750F-03C5-BB34-29F369ED20BA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3D08C46-E8F5-5FD6-56A6-001B87551D5D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362A45E-3407-AD50-EDC9-A716D443F234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06AC34A-6EBF-8BEF-5EF6-9B66C642CA04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A737D89-BE2B-10FB-8A3E-DCDFD5D9EB9D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3E804440-EBBD-D4FC-CBEC-CFDF4AF3D6C1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C0FE8CA-A60D-7F1D-EDF8-4F3442AAA0BD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7BBD138C-B345-A106-A946-2AFC7A5545BF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D2DADF0-CC8F-50B9-B367-2B7BC91CAE4B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A3FD30D-3534-2608-7F1A-FB2E5417E3AA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318F8C4-66D5-DBB4-D043-89E1ACDC947F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D641D2D-2737-485E-93D8-557275628B8E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F215461-DE8B-5D36-6CC2-3A0677B2AA8A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A5883AC-A153-A175-408D-CAAE6F0DFBD9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5F04D00-9C31-4BAB-EEFC-FCEBBD316A1E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Es werden weiter zufällige 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Punkte gesetzt.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41881C9-B1D6-976C-F5F4-35E3F05C152E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F9AFD3A4-E40C-2F9C-2C71-ADB861402AC8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C0D7F1F-C73A-8AAC-990D-3DAD469CB52B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F4B9155-CA16-EA3C-70D7-0CB0E1AB8EE9}"/>
              </a:ext>
            </a:extLst>
          </p:cNvPr>
          <p:cNvSpPr/>
          <p:nvPr/>
        </p:nvSpPr>
        <p:spPr>
          <a:xfrm>
            <a:off x="5830001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ECBA53CE-CF97-4257-86CC-A4E8F24F195E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E4AD652-59A9-D73A-C460-24B84D48CC87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9B3301D5-8453-1786-D4C2-47926EE7788C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3290E11D-C274-FDBC-6BBA-50B1D0B5C825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561F9E5-8EC6-7774-469E-6323ED83E9FF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7A92740-EEDA-A593-DBCE-E018BB85E0AB}"/>
              </a:ext>
            </a:extLst>
          </p:cNvPr>
          <p:cNvSpPr/>
          <p:nvPr/>
        </p:nvSpPr>
        <p:spPr>
          <a:xfrm>
            <a:off x="4289024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6C53C57-FCAB-614B-68BE-8743EA6D1EC8}"/>
              </a:ext>
            </a:extLst>
          </p:cNvPr>
          <p:cNvSpPr/>
          <p:nvPr/>
        </p:nvSpPr>
        <p:spPr>
          <a:xfrm>
            <a:off x="7079354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03282D1-9494-F5FB-784D-BC95DF7E25E5}"/>
              </a:ext>
            </a:extLst>
          </p:cNvPr>
          <p:cNvSpPr/>
          <p:nvPr/>
        </p:nvSpPr>
        <p:spPr>
          <a:xfrm>
            <a:off x="7973997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6806EF1C-5F72-29DF-E2EC-85160F2E55C5}"/>
              </a:ext>
            </a:extLst>
          </p:cNvPr>
          <p:cNvCxnSpPr>
            <a:cxnSpLocks/>
          </p:cNvCxnSpPr>
          <p:nvPr/>
        </p:nvCxnSpPr>
        <p:spPr>
          <a:xfrm>
            <a:off x="6850930" y="1820854"/>
            <a:ext cx="1249444" cy="125776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3C74864D-2767-2F5D-C6DE-3B634114031D}"/>
              </a:ext>
            </a:extLst>
          </p:cNvPr>
          <p:cNvCxnSpPr>
            <a:cxnSpLocks/>
          </p:cNvCxnSpPr>
          <p:nvPr/>
        </p:nvCxnSpPr>
        <p:spPr>
          <a:xfrm flipH="1">
            <a:off x="7594596" y="3069822"/>
            <a:ext cx="512012" cy="102626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793FF93B-7303-6D2D-8426-CC35EA58C69C}"/>
              </a:ext>
            </a:extLst>
          </p:cNvPr>
          <p:cNvSpPr/>
          <p:nvPr/>
        </p:nvSpPr>
        <p:spPr>
          <a:xfrm>
            <a:off x="7990338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7FF74FE-5ECA-B39D-99F9-942B9C620E23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056B947-0E58-9CC7-A857-C09A3CFDA95C}"/>
              </a:ext>
            </a:extLst>
          </p:cNvPr>
          <p:cNvSpPr/>
          <p:nvPr/>
        </p:nvSpPr>
        <p:spPr>
          <a:xfrm>
            <a:off x="7465761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20731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CFF4A-14E4-B114-47B0-BFFD016BE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6ED1EB8C-2F06-2893-203F-0ADC47EA7CF3}"/>
              </a:ext>
            </a:extLst>
          </p:cNvPr>
          <p:cNvCxnSpPr>
            <a:cxnSpLocks/>
          </p:cNvCxnSpPr>
          <p:nvPr/>
        </p:nvCxnSpPr>
        <p:spPr>
          <a:xfrm>
            <a:off x="4405734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EF690E8C-2EA8-5C0F-217B-AA608F70F852}"/>
              </a:ext>
            </a:extLst>
          </p:cNvPr>
          <p:cNvCxnSpPr>
            <a:cxnSpLocks/>
          </p:cNvCxnSpPr>
          <p:nvPr/>
        </p:nvCxnSpPr>
        <p:spPr>
          <a:xfrm>
            <a:off x="4468767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8CF5D0C3-B8B6-C427-E6F6-861A3CC6717C}"/>
              </a:ext>
            </a:extLst>
          </p:cNvPr>
          <p:cNvCxnSpPr>
            <a:cxnSpLocks/>
          </p:cNvCxnSpPr>
          <p:nvPr/>
        </p:nvCxnSpPr>
        <p:spPr>
          <a:xfrm flipH="1">
            <a:off x="6044445" y="1799281"/>
            <a:ext cx="812810" cy="80194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75009584-9325-76FA-9E02-C921132762F7}"/>
              </a:ext>
            </a:extLst>
          </p:cNvPr>
          <p:cNvCxnSpPr>
            <a:cxnSpLocks/>
          </p:cNvCxnSpPr>
          <p:nvPr/>
        </p:nvCxnSpPr>
        <p:spPr>
          <a:xfrm flipH="1" flipV="1">
            <a:off x="6044445" y="2584825"/>
            <a:ext cx="497758" cy="132715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2021F0F-D71F-05CE-007D-400E05F15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352B671-9878-E6CB-3347-06EBA6F3FBD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C2C059B-057C-5257-E65C-96B12BF7D0B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F4AC97-F6CE-355D-2EE6-903E458B7B3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BCC89D-1500-0C7C-1D16-DF4256237EE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F7138C-8724-F5BA-DB6F-9287355A2D8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26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95E6275-878F-7D5C-E80A-A88AFA7B01E3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7A43DBC2-3DDE-9E47-95E4-03389935AB3B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2762B16B-A58B-32ED-0857-9716397C4B59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C1D9C80A-4A82-E03E-487F-EE31B52BFCA9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EC2E603-A9B5-E8C6-1C6E-736FEB8C12ED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4320B3D-AE6D-5B00-6BEB-AB1418F93367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BDF9B62-78BD-5B28-3152-DAE770F57171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998B749-A372-6661-74AE-51D15FF77B43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D920687-F4E4-BC51-69D8-44F8D7ACE6E6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3526222D-9225-4FE3-3D35-C97701C04982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6168A4D-5EDE-EA4E-6236-BDB51B91259A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D5EB34D-5375-C233-E38F-DC14AF054410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1EF8522-AFF0-743A-02E8-C7F0B43DF98C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D509B15-32B1-BC7E-70CE-8D5136412019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D3B5B925-D3D1-4025-A816-D06A4DA12C68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B0C1997-6C45-9091-547E-6F48E7C41533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2D344F58-51B5-8BEA-54FA-9209E86035A6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7A978A6-30A4-2105-D9D2-EB1A1F934AE2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5D514FE-73FF-D9B2-A865-25A45F1A6824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23E88DF-E182-E76F-489C-D6A1C486ADF6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Nach einer </a:t>
            </a:r>
            <a:r>
              <a:rPr lang="de-DE" sz="1800" noProof="0" err="1">
                <a:latin typeface="Calibri" pitchFamily="2" charset="77"/>
              </a:rPr>
              <a:t>Vorgebenen</a:t>
            </a:r>
            <a:r>
              <a:rPr lang="de-DE" sz="1800" noProof="0">
                <a:latin typeface="Calibri" pitchFamily="2" charset="77"/>
              </a:rPr>
              <a:t> Anzahl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Versuchen (</a:t>
            </a:r>
            <a:r>
              <a:rPr lang="de-DE" sz="1800" noProof="0" err="1">
                <a:latin typeface="Calibri" pitchFamily="2" charset="77"/>
              </a:rPr>
              <a:t>nTrys</a:t>
            </a:r>
            <a:r>
              <a:rPr lang="de-DE" sz="1800" noProof="0">
                <a:latin typeface="Calibri" pitchFamily="2" charset="77"/>
              </a:rPr>
              <a:t>) ist der fertige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Graph erstellt.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8C0DAA4-26BA-E36A-7E8C-10464BE8B3A2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6D66663D-28B5-1E88-F062-DA6C3C9728FB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0D1AF826-4B98-BEF9-590E-1CCA9E8E169A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7CB68402-1532-ECD2-6D72-873DEFED1B51}"/>
              </a:ext>
            </a:extLst>
          </p:cNvPr>
          <p:cNvSpPr/>
          <p:nvPr/>
        </p:nvSpPr>
        <p:spPr>
          <a:xfrm>
            <a:off x="5830001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87AC5F9-ADF5-F57D-CF2F-0CF6194C2D7E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CBED6304-0C90-789C-84FC-E300D794016D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877F73B5-C730-0F9C-2C26-605C92737B15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7D891719-451F-B0F3-D7A4-3620CECCC622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F0663A5-38B2-338E-82A2-62D395F2E653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4390283-C481-2A9F-2046-9BB1ECE3E589}"/>
              </a:ext>
            </a:extLst>
          </p:cNvPr>
          <p:cNvSpPr/>
          <p:nvPr/>
        </p:nvSpPr>
        <p:spPr>
          <a:xfrm>
            <a:off x="4289024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EEDE7F2-39E3-3C41-9910-03E89BD5BF7C}"/>
              </a:ext>
            </a:extLst>
          </p:cNvPr>
          <p:cNvSpPr/>
          <p:nvPr/>
        </p:nvSpPr>
        <p:spPr>
          <a:xfrm>
            <a:off x="7079354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DB11DCD4-B8E0-2AA2-327B-8B3E27F09291}"/>
              </a:ext>
            </a:extLst>
          </p:cNvPr>
          <p:cNvSpPr/>
          <p:nvPr/>
        </p:nvSpPr>
        <p:spPr>
          <a:xfrm>
            <a:off x="7973997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861C8CA6-9075-660A-6EA5-647C516C7E7B}"/>
              </a:ext>
            </a:extLst>
          </p:cNvPr>
          <p:cNvCxnSpPr>
            <a:cxnSpLocks/>
          </p:cNvCxnSpPr>
          <p:nvPr/>
        </p:nvCxnSpPr>
        <p:spPr>
          <a:xfrm>
            <a:off x="6850930" y="1820854"/>
            <a:ext cx="1249444" cy="125776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3833BA3-3FB8-A0B0-2744-08C4D8791215}"/>
              </a:ext>
            </a:extLst>
          </p:cNvPr>
          <p:cNvCxnSpPr>
            <a:cxnSpLocks/>
          </p:cNvCxnSpPr>
          <p:nvPr/>
        </p:nvCxnSpPr>
        <p:spPr>
          <a:xfrm flipH="1">
            <a:off x="7594596" y="3069822"/>
            <a:ext cx="512012" cy="102626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A27C6C57-DEF8-7F4C-21C3-EE02FB734A96}"/>
              </a:ext>
            </a:extLst>
          </p:cNvPr>
          <p:cNvSpPr/>
          <p:nvPr/>
        </p:nvSpPr>
        <p:spPr>
          <a:xfrm>
            <a:off x="7990338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17CF9C5-0F2C-2C66-9BC4-CC56E754B5AB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FE7D022-3D9A-C6B2-6AA7-550EC5AB28E5}"/>
              </a:ext>
            </a:extLst>
          </p:cNvPr>
          <p:cNvSpPr/>
          <p:nvPr/>
        </p:nvSpPr>
        <p:spPr>
          <a:xfrm>
            <a:off x="7465761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E29826D-C5A8-EC1F-CF5F-470467A9A630}"/>
              </a:ext>
            </a:extLst>
          </p:cNvPr>
          <p:cNvSpPr/>
          <p:nvPr/>
        </p:nvSpPr>
        <p:spPr>
          <a:xfrm>
            <a:off x="5495200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B19E1B73-BAF0-F482-5D66-E0CAE9A4FA30}"/>
              </a:ext>
            </a:extLst>
          </p:cNvPr>
          <p:cNvSpPr/>
          <p:nvPr/>
        </p:nvSpPr>
        <p:spPr>
          <a:xfrm>
            <a:off x="4340088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74DA888-7C94-481E-A4AD-B059B31CD337}"/>
              </a:ext>
            </a:extLst>
          </p:cNvPr>
          <p:cNvSpPr/>
          <p:nvPr/>
        </p:nvSpPr>
        <p:spPr>
          <a:xfrm>
            <a:off x="6419602" y="378314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71DF0D6-4CAA-6074-EEB3-AF9CDF2F5B85}"/>
              </a:ext>
            </a:extLst>
          </p:cNvPr>
          <p:cNvSpPr/>
          <p:nvPr/>
        </p:nvSpPr>
        <p:spPr>
          <a:xfrm>
            <a:off x="5915610" y="245599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1D6A40A1-2E76-F2C4-45CE-A2CCEF788AD9}"/>
              </a:ext>
            </a:extLst>
          </p:cNvPr>
          <p:cNvSpPr/>
          <p:nvPr/>
        </p:nvSpPr>
        <p:spPr>
          <a:xfrm>
            <a:off x="7231754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C34E32F2-E1C7-D329-D84D-C00D34C02D07}"/>
              </a:ext>
            </a:extLst>
          </p:cNvPr>
          <p:cNvSpPr/>
          <p:nvPr/>
        </p:nvSpPr>
        <p:spPr>
          <a:xfrm>
            <a:off x="5997834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EE3B908D-0ECE-E521-0F14-667C5DFEED0C}"/>
              </a:ext>
            </a:extLst>
          </p:cNvPr>
          <p:cNvSpPr/>
          <p:nvPr/>
        </p:nvSpPr>
        <p:spPr>
          <a:xfrm>
            <a:off x="4545920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696CBF2F-4DEB-DEEB-94D2-9CA03F87761E}"/>
              </a:ext>
            </a:extLst>
          </p:cNvPr>
          <p:cNvSpPr/>
          <p:nvPr/>
        </p:nvSpPr>
        <p:spPr>
          <a:xfrm>
            <a:off x="6032810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DAC4DD86-A60F-259A-A1F4-7C0EA065182B}"/>
              </a:ext>
            </a:extLst>
          </p:cNvPr>
          <p:cNvSpPr/>
          <p:nvPr/>
        </p:nvSpPr>
        <p:spPr>
          <a:xfrm>
            <a:off x="5335865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4FE544B-0E58-A35A-325B-91354C04131D}"/>
              </a:ext>
            </a:extLst>
          </p:cNvPr>
          <p:cNvSpPr/>
          <p:nvPr/>
        </p:nvSpPr>
        <p:spPr>
          <a:xfrm>
            <a:off x="5840993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0151790E-1872-64F0-9BDE-B0ACA175A8DE}"/>
              </a:ext>
            </a:extLst>
          </p:cNvPr>
          <p:cNvSpPr/>
          <p:nvPr/>
        </p:nvSpPr>
        <p:spPr>
          <a:xfrm>
            <a:off x="7416002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4A1149B9-7826-727B-2E39-2630E9AF467A}"/>
              </a:ext>
            </a:extLst>
          </p:cNvPr>
          <p:cNvSpPr/>
          <p:nvPr/>
        </p:nvSpPr>
        <p:spPr>
          <a:xfrm>
            <a:off x="7229525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DD59BBAE-EAF6-864D-67B4-EBD1E2660F3B}"/>
              </a:ext>
            </a:extLst>
          </p:cNvPr>
          <p:cNvSpPr/>
          <p:nvPr/>
        </p:nvSpPr>
        <p:spPr>
          <a:xfrm>
            <a:off x="4105061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CC5C945B-37D8-E81B-805F-CE4C277B07D4}"/>
              </a:ext>
            </a:extLst>
          </p:cNvPr>
          <p:cNvSpPr/>
          <p:nvPr/>
        </p:nvSpPr>
        <p:spPr>
          <a:xfrm>
            <a:off x="4036969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6E7A742-3BF7-0966-84DA-970E6B54E272}"/>
              </a:ext>
            </a:extLst>
          </p:cNvPr>
          <p:cNvSpPr/>
          <p:nvPr/>
        </p:nvSpPr>
        <p:spPr>
          <a:xfrm>
            <a:off x="7657415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47264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DCB69-0AC5-A3AB-3F8B-A83A419CC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D78B599-745F-E7DC-B55A-26CAC0D9DB95}"/>
              </a:ext>
            </a:extLst>
          </p:cNvPr>
          <p:cNvCxnSpPr>
            <a:cxnSpLocks/>
          </p:cNvCxnSpPr>
          <p:nvPr/>
        </p:nvCxnSpPr>
        <p:spPr>
          <a:xfrm flipV="1">
            <a:off x="5752870" y="2601222"/>
            <a:ext cx="291575" cy="282384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6756C3E3-B6AF-84E2-84CB-B3B0DDACFBC3}"/>
              </a:ext>
            </a:extLst>
          </p:cNvPr>
          <p:cNvCxnSpPr>
            <a:cxnSpLocks/>
          </p:cNvCxnSpPr>
          <p:nvPr/>
        </p:nvCxnSpPr>
        <p:spPr>
          <a:xfrm flipH="1" flipV="1">
            <a:off x="6044445" y="2584825"/>
            <a:ext cx="497758" cy="132715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C57DFEC2-15B3-AB35-844C-52DE1909463D}"/>
              </a:ext>
            </a:extLst>
          </p:cNvPr>
          <p:cNvCxnSpPr>
            <a:cxnSpLocks/>
          </p:cNvCxnSpPr>
          <p:nvPr/>
        </p:nvCxnSpPr>
        <p:spPr>
          <a:xfrm flipH="1">
            <a:off x="6979765" y="4096082"/>
            <a:ext cx="614479" cy="88785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60924427-3B06-6DF1-CBE8-50A70A289D8A}"/>
              </a:ext>
            </a:extLst>
          </p:cNvPr>
          <p:cNvCxnSpPr>
            <a:cxnSpLocks/>
          </p:cNvCxnSpPr>
          <p:nvPr/>
        </p:nvCxnSpPr>
        <p:spPr>
          <a:xfrm>
            <a:off x="4405734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DA21965F-A1F3-2E72-947D-A3D4D48BB0CB}"/>
              </a:ext>
            </a:extLst>
          </p:cNvPr>
          <p:cNvCxnSpPr>
            <a:cxnSpLocks/>
          </p:cNvCxnSpPr>
          <p:nvPr/>
        </p:nvCxnSpPr>
        <p:spPr>
          <a:xfrm>
            <a:off x="4468767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379303BE-46E4-513A-31DC-A8926FBBBC61}"/>
              </a:ext>
            </a:extLst>
          </p:cNvPr>
          <p:cNvCxnSpPr>
            <a:cxnSpLocks/>
          </p:cNvCxnSpPr>
          <p:nvPr/>
        </p:nvCxnSpPr>
        <p:spPr>
          <a:xfrm flipH="1">
            <a:off x="6044445" y="1799281"/>
            <a:ext cx="812810" cy="80194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0820F75-5AC1-230B-A61F-7B505CCE17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502F17-9FF3-A575-E2CF-F41D88FB8A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918AAB2-52BD-0615-A249-6653A02476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58D876-81E8-AF41-5D44-9F4576DA2924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4F4DB62-684A-AEA8-DB0B-64E8E4ADA12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5A5461-6B54-7A34-7720-CAD5BCFB8C1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27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2ED9878-8DC9-C77B-C2F8-4CE1083D7074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4D515A80-D326-476D-F5C5-D7D67D840977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1C7424C9-13A6-859D-7520-CF5FB618D172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F9064955-1D72-698A-55D3-21334E60E2F2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3AA8015-A063-E462-0AB1-D2BD3974C087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7BD0BFC-CDC3-D49B-8F8E-C324DBBF0863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A8E95B1-C493-8387-AF83-55EAED57DB57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60FB5EA-E334-5838-3A88-5825234E1AD7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9857743-5C30-672D-ED3C-8B83009341DE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519EE38-7D54-C066-5934-01994F53A20A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00621CF-92B7-7E28-E439-B1A7E5B85316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188F97DC-EBDD-C7DE-DD16-7B3B6AB59EA7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77627F8-1279-5A0D-AC23-BB4D36924DD5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B4494AD-D7CD-E573-8A4C-4423F7031094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0F4AD32-0C45-D000-2CC2-E87ED882B2B9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2E2F819-681C-6C95-A211-B36256676E86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301BD44-0E3D-9513-7926-4CF20670CD8A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131AC9F-7089-7A64-AA69-E81FAE49A719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FBBB9E4-1ED0-B5F0-6EB8-2FDD2FD01FA7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923C93A-88E5-F3BE-4922-42CCA123A4BF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Start und Ziel suchen einen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Punkt auf dem Graphen der in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ihrer Nähe liegt.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0072513-0D74-57DC-CAA1-C7302236ABA8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AA9761F-3AAA-0E77-9DD5-403682ECB0AC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E850903-F168-C22B-E85E-6A137F613027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82B95206-6D61-6175-5E43-0AD41C1F9E42}"/>
              </a:ext>
            </a:extLst>
          </p:cNvPr>
          <p:cNvSpPr/>
          <p:nvPr/>
        </p:nvSpPr>
        <p:spPr>
          <a:xfrm>
            <a:off x="5830001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58B3925-EFA5-C896-4548-0A898D72448F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B25003B1-B532-0BAA-029B-1B1D8F10E060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4E560FE-E6DE-F41D-4B5F-466906914DED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2BED9113-4BD1-E0D7-007C-F6A94CC99451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F3528D3-F5FB-DD92-82C9-9D83A8E1766B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0C30B848-7DFD-A695-4264-3EB5698249FA}"/>
              </a:ext>
            </a:extLst>
          </p:cNvPr>
          <p:cNvSpPr/>
          <p:nvPr/>
        </p:nvSpPr>
        <p:spPr>
          <a:xfrm>
            <a:off x="4289024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A122099C-3DDC-DD6C-97E7-8712939D153D}"/>
              </a:ext>
            </a:extLst>
          </p:cNvPr>
          <p:cNvSpPr/>
          <p:nvPr/>
        </p:nvSpPr>
        <p:spPr>
          <a:xfrm>
            <a:off x="7079354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6919A7A-988A-EA54-BF60-30433F159485}"/>
              </a:ext>
            </a:extLst>
          </p:cNvPr>
          <p:cNvSpPr/>
          <p:nvPr/>
        </p:nvSpPr>
        <p:spPr>
          <a:xfrm>
            <a:off x="7973997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7E9D34A-D6D1-85C2-F8E0-26402B67D0A1}"/>
              </a:ext>
            </a:extLst>
          </p:cNvPr>
          <p:cNvCxnSpPr>
            <a:cxnSpLocks/>
          </p:cNvCxnSpPr>
          <p:nvPr/>
        </p:nvCxnSpPr>
        <p:spPr>
          <a:xfrm>
            <a:off x="6850930" y="1820854"/>
            <a:ext cx="1249444" cy="125776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D83A02CA-CDC0-DD15-4900-1A871A6E51BA}"/>
              </a:ext>
            </a:extLst>
          </p:cNvPr>
          <p:cNvCxnSpPr>
            <a:cxnSpLocks/>
          </p:cNvCxnSpPr>
          <p:nvPr/>
        </p:nvCxnSpPr>
        <p:spPr>
          <a:xfrm flipH="1">
            <a:off x="7594596" y="3069822"/>
            <a:ext cx="512012" cy="102626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D60976E6-A7C3-FA8B-7F1A-B6241916E402}"/>
              </a:ext>
            </a:extLst>
          </p:cNvPr>
          <p:cNvSpPr/>
          <p:nvPr/>
        </p:nvSpPr>
        <p:spPr>
          <a:xfrm>
            <a:off x="7990338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CDBCD3A-B67A-A963-AD85-AC95840B7D3B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30B03C8-5BF4-5195-D001-89F9AA50E8BD}"/>
              </a:ext>
            </a:extLst>
          </p:cNvPr>
          <p:cNvSpPr/>
          <p:nvPr/>
        </p:nvSpPr>
        <p:spPr>
          <a:xfrm>
            <a:off x="7465761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7F73E106-0D2A-A801-8BC2-AE55D4963978}"/>
              </a:ext>
            </a:extLst>
          </p:cNvPr>
          <p:cNvSpPr/>
          <p:nvPr/>
        </p:nvSpPr>
        <p:spPr>
          <a:xfrm>
            <a:off x="5495200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AAA60B7-F358-4CD0-8C40-ECD3F4D76291}"/>
              </a:ext>
            </a:extLst>
          </p:cNvPr>
          <p:cNvSpPr/>
          <p:nvPr/>
        </p:nvSpPr>
        <p:spPr>
          <a:xfrm>
            <a:off x="4340088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6744E57-DB45-F3CE-4C93-08116D928EEC}"/>
              </a:ext>
            </a:extLst>
          </p:cNvPr>
          <p:cNvSpPr/>
          <p:nvPr/>
        </p:nvSpPr>
        <p:spPr>
          <a:xfrm>
            <a:off x="6419602" y="378314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C9FDB53-B65D-A4FB-10E1-2043D893CA09}"/>
              </a:ext>
            </a:extLst>
          </p:cNvPr>
          <p:cNvSpPr/>
          <p:nvPr/>
        </p:nvSpPr>
        <p:spPr>
          <a:xfrm>
            <a:off x="5915610" y="245599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F77D9E13-7C2B-EABD-AFDF-6FDAD2FD1139}"/>
              </a:ext>
            </a:extLst>
          </p:cNvPr>
          <p:cNvSpPr/>
          <p:nvPr/>
        </p:nvSpPr>
        <p:spPr>
          <a:xfrm>
            <a:off x="7231754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57371AA4-FCF4-E7DE-518D-9F0E70C1C18D}"/>
              </a:ext>
            </a:extLst>
          </p:cNvPr>
          <p:cNvSpPr/>
          <p:nvPr/>
        </p:nvSpPr>
        <p:spPr>
          <a:xfrm>
            <a:off x="5997834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643EF1F-63CB-00E4-6C4B-6A49AFB5EF70}"/>
              </a:ext>
            </a:extLst>
          </p:cNvPr>
          <p:cNvSpPr/>
          <p:nvPr/>
        </p:nvSpPr>
        <p:spPr>
          <a:xfrm>
            <a:off x="4545920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7017F90-1B71-521C-2728-BD245B89CEFC}"/>
              </a:ext>
            </a:extLst>
          </p:cNvPr>
          <p:cNvSpPr/>
          <p:nvPr/>
        </p:nvSpPr>
        <p:spPr>
          <a:xfrm>
            <a:off x="6032810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A065D39-BA94-3175-0AD6-1C867EB78A16}"/>
              </a:ext>
            </a:extLst>
          </p:cNvPr>
          <p:cNvSpPr/>
          <p:nvPr/>
        </p:nvSpPr>
        <p:spPr>
          <a:xfrm>
            <a:off x="5335865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F9EB2E2-F813-9F4E-DB99-2D051C8EDAB1}"/>
              </a:ext>
            </a:extLst>
          </p:cNvPr>
          <p:cNvSpPr/>
          <p:nvPr/>
        </p:nvSpPr>
        <p:spPr>
          <a:xfrm>
            <a:off x="5840993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52D87F8-AB68-06DC-7C78-CF1F51ABCEF2}"/>
              </a:ext>
            </a:extLst>
          </p:cNvPr>
          <p:cNvSpPr/>
          <p:nvPr/>
        </p:nvSpPr>
        <p:spPr>
          <a:xfrm>
            <a:off x="7416002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0008A83A-DF6F-F23A-9CD8-5BB9AC634757}"/>
              </a:ext>
            </a:extLst>
          </p:cNvPr>
          <p:cNvSpPr/>
          <p:nvPr/>
        </p:nvSpPr>
        <p:spPr>
          <a:xfrm>
            <a:off x="7229525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9BE90267-577E-A0F9-B5ED-E2D3A4DE84F5}"/>
              </a:ext>
            </a:extLst>
          </p:cNvPr>
          <p:cNvSpPr/>
          <p:nvPr/>
        </p:nvSpPr>
        <p:spPr>
          <a:xfrm>
            <a:off x="4105061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F29D47C7-A54F-59C0-58AE-686CEB5F14D4}"/>
              </a:ext>
            </a:extLst>
          </p:cNvPr>
          <p:cNvSpPr/>
          <p:nvPr/>
        </p:nvSpPr>
        <p:spPr>
          <a:xfrm>
            <a:off x="4036969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7EF7C8CA-8D36-A329-57DC-1BE4E2CCB0C5}"/>
              </a:ext>
            </a:extLst>
          </p:cNvPr>
          <p:cNvSpPr/>
          <p:nvPr/>
        </p:nvSpPr>
        <p:spPr>
          <a:xfrm>
            <a:off x="7657415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0F2A6D58-C743-1A6C-307C-B940C3191682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5215764-CE83-ACEC-6290-9B85D998045C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29156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8EDE8-CF5C-CF62-DD4C-B50F0389F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FC70E9E4-A0E1-C3AE-63AF-5DC1922FBB3D}"/>
              </a:ext>
            </a:extLst>
          </p:cNvPr>
          <p:cNvCxnSpPr>
            <a:cxnSpLocks/>
          </p:cNvCxnSpPr>
          <p:nvPr/>
        </p:nvCxnSpPr>
        <p:spPr>
          <a:xfrm flipV="1">
            <a:off x="5752870" y="2601222"/>
            <a:ext cx="291575" cy="28238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F8573773-530D-DF00-A8A6-A5A97EEB23BA}"/>
              </a:ext>
            </a:extLst>
          </p:cNvPr>
          <p:cNvCxnSpPr>
            <a:cxnSpLocks/>
          </p:cNvCxnSpPr>
          <p:nvPr/>
        </p:nvCxnSpPr>
        <p:spPr>
          <a:xfrm flipH="1" flipV="1">
            <a:off x="6044445" y="2584825"/>
            <a:ext cx="497758" cy="132715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D5B8DAB4-808C-18E1-5EBB-54E614DCAEAC}"/>
              </a:ext>
            </a:extLst>
          </p:cNvPr>
          <p:cNvCxnSpPr>
            <a:cxnSpLocks/>
          </p:cNvCxnSpPr>
          <p:nvPr/>
        </p:nvCxnSpPr>
        <p:spPr>
          <a:xfrm flipH="1">
            <a:off x="6979765" y="4096082"/>
            <a:ext cx="614479" cy="88785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FC2651CD-AEFF-48A1-734E-1E5D97F86369}"/>
              </a:ext>
            </a:extLst>
          </p:cNvPr>
          <p:cNvCxnSpPr>
            <a:cxnSpLocks/>
          </p:cNvCxnSpPr>
          <p:nvPr/>
        </p:nvCxnSpPr>
        <p:spPr>
          <a:xfrm>
            <a:off x="4405734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C75BC35-989F-3C93-D3E1-39A717A5FE80}"/>
              </a:ext>
            </a:extLst>
          </p:cNvPr>
          <p:cNvCxnSpPr>
            <a:cxnSpLocks/>
          </p:cNvCxnSpPr>
          <p:nvPr/>
        </p:nvCxnSpPr>
        <p:spPr>
          <a:xfrm>
            <a:off x="4468767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CBA396E0-3098-3C67-BDA2-5987BB4C9D8F}"/>
              </a:ext>
            </a:extLst>
          </p:cNvPr>
          <p:cNvCxnSpPr>
            <a:cxnSpLocks/>
          </p:cNvCxnSpPr>
          <p:nvPr/>
        </p:nvCxnSpPr>
        <p:spPr>
          <a:xfrm flipH="1">
            <a:off x="6044445" y="1799281"/>
            <a:ext cx="812810" cy="80194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7EA141D-3C6E-1A59-B36B-11816994B2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1119DDC-B8E7-1B9C-7FFF-F3790CCBED5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Funktionsweise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C541973-80A1-FFDC-6615-3E1C57403B2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2E3670-720B-0A02-F40A-2CE2D63136E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0A36CAB-1D2C-8DFC-8987-C99F03D3066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9D48B9-42DF-8FE2-6FF3-BDCB4BDAE48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28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402F5B8-11C0-6FD8-6304-D77BD8507906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1406C064-E269-A92E-821A-D73A5DB598F8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384DA982-BDA1-E864-97F1-6B71F0E6435D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17EAE618-AEAF-437A-4CBE-32F89CA8C1B4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80C075D4-A627-E007-108B-A7C83844B519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007911E-320C-4A8F-5859-8A6540B968F8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D44238-F360-3C46-EA68-9CFBC4AE9B3E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879D2F2-43FF-7B27-FC6F-7A5645DE2F1D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D720273-BD90-6729-9DBE-4A034FD53467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7FE3E33-B130-4AEC-1179-8DE64E90F9DD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D3075C1-3214-99FD-DBDC-1C1F6A594A91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77CCC5FD-166D-4D45-05BF-026EA175B511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2E9CC73-DD62-A209-2196-529793304FBF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7713E23-81C4-3C58-5642-3A03ACBF1749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95AABC9-FA9F-B24F-F3A2-987B75BFCC81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6DA6268A-9ECC-DD54-37F5-17444425FD7C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81B21EB-2E7A-D69F-4FE2-A83C788FC64B}"/>
              </a:ext>
            </a:extLst>
          </p:cNvPr>
          <p:cNvSpPr txBox="1"/>
          <p:nvPr/>
        </p:nvSpPr>
        <p:spPr>
          <a:xfrm>
            <a:off x="333154" y="720379"/>
            <a:ext cx="2952481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 err="1">
                <a:ea typeface="Calibri"/>
              </a:rPr>
              <a:t>Visibility</a:t>
            </a:r>
            <a:r>
              <a:rPr lang="de-DE" sz="2800" noProof="0">
                <a:ea typeface="Calibri"/>
              </a:rPr>
              <a:t> PRM: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37B674E-8D98-D707-6D01-D80CC68F6F3F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901F8C1-C801-61C5-EFC4-BF6FC2C975C9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85A2B52B-98BF-BF6B-6B4C-6DF0889688A4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Start und Ziel sind Teil des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Graphen.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	-&gt; Es wird der kürzeste Pfad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	zwischen ihnen gesucht. 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5D09C44-C60C-3414-12EA-9D44EB4EDAE6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A0DAF0BC-DADC-B848-803F-4884CBFE4863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B3F02C9F-86D2-79E6-34C5-6B0D9595BA6F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C63EAAF2-962E-EE67-5BB3-FD3456A6C708}"/>
              </a:ext>
            </a:extLst>
          </p:cNvPr>
          <p:cNvSpPr/>
          <p:nvPr/>
        </p:nvSpPr>
        <p:spPr>
          <a:xfrm>
            <a:off x="5830001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3C741780-76F0-52EA-BDE7-95F7D0CB7BA6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87D4141-F7A9-6AD6-4ABB-A3B55468D282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CE1A359-A1C5-D026-D14C-209B72262EDF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C2C015B9-96CC-6662-B05B-93649EACD4D5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9D6E155-852F-3CAC-7753-00A2A29D1E43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25C19565-4E51-CC97-4B4B-FF5DC0171B26}"/>
              </a:ext>
            </a:extLst>
          </p:cNvPr>
          <p:cNvSpPr/>
          <p:nvPr/>
        </p:nvSpPr>
        <p:spPr>
          <a:xfrm>
            <a:off x="4289024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DE5DE614-602C-D6AB-72F5-DF240D571849}"/>
              </a:ext>
            </a:extLst>
          </p:cNvPr>
          <p:cNvSpPr/>
          <p:nvPr/>
        </p:nvSpPr>
        <p:spPr>
          <a:xfrm>
            <a:off x="7079354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115A891E-C724-FCCB-EEC3-AD1E96F91235}"/>
              </a:ext>
            </a:extLst>
          </p:cNvPr>
          <p:cNvSpPr/>
          <p:nvPr/>
        </p:nvSpPr>
        <p:spPr>
          <a:xfrm>
            <a:off x="7973997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AF3887F6-C43C-CAA6-E33B-1F15E908C28E}"/>
              </a:ext>
            </a:extLst>
          </p:cNvPr>
          <p:cNvCxnSpPr>
            <a:cxnSpLocks/>
          </p:cNvCxnSpPr>
          <p:nvPr/>
        </p:nvCxnSpPr>
        <p:spPr>
          <a:xfrm>
            <a:off x="6850930" y="1820854"/>
            <a:ext cx="1249444" cy="125776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E32727DA-2DF4-7CDF-1082-1639F5964FD0}"/>
              </a:ext>
            </a:extLst>
          </p:cNvPr>
          <p:cNvCxnSpPr>
            <a:cxnSpLocks/>
          </p:cNvCxnSpPr>
          <p:nvPr/>
        </p:nvCxnSpPr>
        <p:spPr>
          <a:xfrm flipH="1">
            <a:off x="7594596" y="3069822"/>
            <a:ext cx="512012" cy="1026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B9576E91-8F08-B599-512D-6F5F40BBE7F6}"/>
              </a:ext>
            </a:extLst>
          </p:cNvPr>
          <p:cNvSpPr/>
          <p:nvPr/>
        </p:nvSpPr>
        <p:spPr>
          <a:xfrm>
            <a:off x="7990338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2FC2B28-DCF9-A6C7-F5E0-4AAF326F9A91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19A02933-CAB3-7439-D933-9D259766663C}"/>
              </a:ext>
            </a:extLst>
          </p:cNvPr>
          <p:cNvSpPr/>
          <p:nvPr/>
        </p:nvSpPr>
        <p:spPr>
          <a:xfrm>
            <a:off x="7465761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8B80C855-035E-AE11-E48B-17E1CEB1A92D}"/>
              </a:ext>
            </a:extLst>
          </p:cNvPr>
          <p:cNvSpPr/>
          <p:nvPr/>
        </p:nvSpPr>
        <p:spPr>
          <a:xfrm>
            <a:off x="5495200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610D58C0-4BA4-DAC7-0F96-41945B290BD2}"/>
              </a:ext>
            </a:extLst>
          </p:cNvPr>
          <p:cNvSpPr/>
          <p:nvPr/>
        </p:nvSpPr>
        <p:spPr>
          <a:xfrm>
            <a:off x="4340088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F34DA23-AEE7-2586-C864-089C41720968}"/>
              </a:ext>
            </a:extLst>
          </p:cNvPr>
          <p:cNvSpPr/>
          <p:nvPr/>
        </p:nvSpPr>
        <p:spPr>
          <a:xfrm>
            <a:off x="6419602" y="378314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FF91969-0BFD-333E-71E8-C52038E35B2A}"/>
              </a:ext>
            </a:extLst>
          </p:cNvPr>
          <p:cNvSpPr/>
          <p:nvPr/>
        </p:nvSpPr>
        <p:spPr>
          <a:xfrm>
            <a:off x="5915610" y="245599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678085C-7200-FB46-8760-FCBF9654FF48}"/>
              </a:ext>
            </a:extLst>
          </p:cNvPr>
          <p:cNvSpPr/>
          <p:nvPr/>
        </p:nvSpPr>
        <p:spPr>
          <a:xfrm>
            <a:off x="7231754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9ACBD0DF-F9B3-DB81-3EAF-559626D176CC}"/>
              </a:ext>
            </a:extLst>
          </p:cNvPr>
          <p:cNvSpPr/>
          <p:nvPr/>
        </p:nvSpPr>
        <p:spPr>
          <a:xfrm>
            <a:off x="5997834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829E28E2-42D3-9BCC-1D09-47F3EAF3F81C}"/>
              </a:ext>
            </a:extLst>
          </p:cNvPr>
          <p:cNvSpPr/>
          <p:nvPr/>
        </p:nvSpPr>
        <p:spPr>
          <a:xfrm>
            <a:off x="4545920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4DD1CBBA-2E0B-6D4A-904E-CD5ADF3ABCEA}"/>
              </a:ext>
            </a:extLst>
          </p:cNvPr>
          <p:cNvSpPr/>
          <p:nvPr/>
        </p:nvSpPr>
        <p:spPr>
          <a:xfrm>
            <a:off x="6032810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00460D7-4C48-AE57-8D39-13C93D016759}"/>
              </a:ext>
            </a:extLst>
          </p:cNvPr>
          <p:cNvSpPr/>
          <p:nvPr/>
        </p:nvSpPr>
        <p:spPr>
          <a:xfrm>
            <a:off x="5335865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8A35C22E-941D-CE7C-2919-D8D9F655BF2D}"/>
              </a:ext>
            </a:extLst>
          </p:cNvPr>
          <p:cNvSpPr/>
          <p:nvPr/>
        </p:nvSpPr>
        <p:spPr>
          <a:xfrm>
            <a:off x="5840993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8A8DE1B3-2576-E69D-F056-E296D0588A75}"/>
              </a:ext>
            </a:extLst>
          </p:cNvPr>
          <p:cNvSpPr/>
          <p:nvPr/>
        </p:nvSpPr>
        <p:spPr>
          <a:xfrm>
            <a:off x="7416002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887529A-2CB7-EBA7-51CC-ABA10A79FCE7}"/>
              </a:ext>
            </a:extLst>
          </p:cNvPr>
          <p:cNvSpPr/>
          <p:nvPr/>
        </p:nvSpPr>
        <p:spPr>
          <a:xfrm>
            <a:off x="7229525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3C2E38F6-A366-AF32-E8E1-61CF50060B2A}"/>
              </a:ext>
            </a:extLst>
          </p:cNvPr>
          <p:cNvSpPr/>
          <p:nvPr/>
        </p:nvSpPr>
        <p:spPr>
          <a:xfrm>
            <a:off x="4105061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817EE337-FDA0-7F85-F0A7-5CFF28810010}"/>
              </a:ext>
            </a:extLst>
          </p:cNvPr>
          <p:cNvSpPr/>
          <p:nvPr/>
        </p:nvSpPr>
        <p:spPr>
          <a:xfrm>
            <a:off x="4036969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D6586275-5303-0339-217E-A12404F8DEA5}"/>
              </a:ext>
            </a:extLst>
          </p:cNvPr>
          <p:cNvSpPr/>
          <p:nvPr/>
        </p:nvSpPr>
        <p:spPr>
          <a:xfrm>
            <a:off x="7657415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408443D-AED2-47C7-634E-09889EECCFEB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3F38D45-0E28-8330-E487-85C71EA1F50C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7929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F5C5B-A6E8-4FB0-CFC4-4132E3E70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6E0CE39-9F34-5B2D-1457-53F54E90F0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Optimierung </a:t>
            </a:r>
            <a:r>
              <a:rPr lang="de-DE" noProof="0" err="1">
                <a:latin typeface="Calibri"/>
                <a:ea typeface="Calibri"/>
                <a:cs typeface="Calibri"/>
              </a:rPr>
              <a:t>Visibility</a:t>
            </a:r>
            <a:r>
              <a:rPr lang="de-DE" noProof="0">
                <a:latin typeface="Calibri"/>
                <a:ea typeface="Calibri"/>
                <a:cs typeface="Calibri"/>
              </a:rPr>
              <a:t> PRM</a:t>
            </a:r>
          </a:p>
          <a:p>
            <a:br>
              <a:rPr lang="de-DE" sz="3600" noProof="0">
                <a:latin typeface="Calibri"/>
                <a:ea typeface="Calibri"/>
                <a:cs typeface="Calibri"/>
              </a:rPr>
            </a:br>
            <a:r>
              <a:rPr lang="de-DE" sz="3600" noProof="0">
                <a:latin typeface="Calibri"/>
                <a:ea typeface="Calibri"/>
                <a:cs typeface="Calibri"/>
              </a:rPr>
              <a:t>	Optimierungsansätze</a:t>
            </a:r>
            <a:endParaRPr lang="de-DE" sz="3600" noProof="0">
              <a:ea typeface="Calibri"/>
            </a:endParaRPr>
          </a:p>
          <a:p>
            <a:endParaRPr lang="de-DE" noProof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9FB04E8-1923-6E5C-24A4-6FC2E243239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F100C6C-4E5F-32D6-06E9-412EF015958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330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197E64-F6A1-CCD4-9F26-E6A093C49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10B81C8-CE05-C3FA-E625-D44156B8B4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numCol="1" spcCol="720000" anchor="t"/>
          <a:lstStyle/>
          <a:p>
            <a:pPr marL="0" lvl="1" indent="0">
              <a:lnSpc>
                <a:spcPct val="100000"/>
              </a:lnSpc>
              <a:buNone/>
            </a:pPr>
            <a:r>
              <a:rPr lang="en-US" b="1">
                <a:latin typeface="Calibri"/>
                <a:ea typeface="Calibri"/>
                <a:cs typeface="Calibri"/>
              </a:rPr>
              <a:t>Input:</a:t>
            </a:r>
            <a:endParaRPr lang="LID4096" b="1">
              <a:latin typeface="Calibri"/>
              <a:ea typeface="Calibri"/>
              <a:cs typeface="Calibri"/>
            </a:endParaRPr>
          </a:p>
          <a:p>
            <a:pPr marL="789305" lvl="2" indent="-285750">
              <a:lnSpc>
                <a:spcPct val="100000"/>
              </a:lnSpc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Eine </a:t>
            </a:r>
            <a:r>
              <a:rPr lang="en-US" sz="1600" err="1">
                <a:latin typeface="Calibri"/>
                <a:ea typeface="Calibri"/>
                <a:cs typeface="Calibri"/>
              </a:rPr>
              <a:t>Startposition</a:t>
            </a:r>
            <a:endParaRPr lang="LID4096" sz="1600">
              <a:latin typeface="Calibri"/>
              <a:ea typeface="Calibri"/>
              <a:cs typeface="Calibri"/>
            </a:endParaRPr>
          </a:p>
          <a:p>
            <a:pPr marL="789305" lvl="2" indent="-285750">
              <a:lnSpc>
                <a:spcPct val="100000"/>
              </a:lnSpc>
              <a:buFont typeface="Arial"/>
              <a:buChar char="•"/>
            </a:pPr>
            <a:r>
              <a:rPr lang="en-US" sz="1600" err="1">
                <a:latin typeface="Calibri"/>
                <a:ea typeface="Calibri"/>
                <a:cs typeface="Calibri"/>
              </a:rPr>
              <a:t>Mehrere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Zielpositionen</a:t>
            </a:r>
            <a:endParaRPr lang="LID4096" sz="1600">
              <a:latin typeface="Calibri"/>
              <a:ea typeface="Calibri"/>
              <a:cs typeface="Calibri"/>
            </a:endParaRPr>
          </a:p>
          <a:p>
            <a:pPr marL="789305" lvl="2" indent="-285750">
              <a:lnSpc>
                <a:spcPct val="100000"/>
              </a:lnSpc>
              <a:buFont typeface="Arial"/>
              <a:buChar char="•"/>
            </a:pPr>
            <a:r>
              <a:rPr lang="en-US" sz="1600" err="1">
                <a:latin typeface="Calibri"/>
                <a:ea typeface="Calibri"/>
                <a:cs typeface="Calibri"/>
              </a:rPr>
              <a:t>Wählbarar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Planungsalgorithmus</a:t>
            </a:r>
            <a:endParaRPr lang="LID4096" sz="16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00000"/>
              </a:lnSpc>
              <a:buSzPct val="100000"/>
              <a:buNone/>
            </a:pPr>
            <a:r>
              <a:rPr lang="en-US" b="1">
                <a:latin typeface="Calibri"/>
                <a:ea typeface="Calibri"/>
                <a:cs typeface="Calibri"/>
              </a:rPr>
              <a:t>Output:</a:t>
            </a:r>
            <a:endParaRPr lang="LID4096" b="1">
              <a:latin typeface="Calibri"/>
              <a:ea typeface="Calibri"/>
              <a:cs typeface="Calibri"/>
            </a:endParaRPr>
          </a:p>
          <a:p>
            <a:pPr marL="789305" lvl="2" indent="-285750">
              <a:lnSpc>
                <a:spcPct val="100000"/>
              </a:lnSpc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Ein </a:t>
            </a:r>
            <a:r>
              <a:rPr lang="en-US" sz="1600" err="1">
                <a:latin typeface="Calibri"/>
                <a:ea typeface="Calibri"/>
                <a:cs typeface="Calibri"/>
              </a:rPr>
              <a:t>kollisionsfreier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Pfad</a:t>
            </a:r>
            <a:r>
              <a:rPr lang="en-US" sz="1600">
                <a:latin typeface="Calibri"/>
                <a:ea typeface="Calibri"/>
                <a:cs typeface="Calibri"/>
              </a:rPr>
              <a:t>, der </a:t>
            </a:r>
            <a:r>
              <a:rPr lang="en-US" sz="1600" err="1">
                <a:latin typeface="Calibri"/>
                <a:ea typeface="Calibri"/>
                <a:cs typeface="Calibri"/>
              </a:rPr>
              <a:t>durch</a:t>
            </a:r>
            <a:r>
              <a:rPr lang="en-US" sz="1600">
                <a:latin typeface="Calibri"/>
                <a:ea typeface="Calibri"/>
                <a:cs typeface="Calibri"/>
              </a:rPr>
              <a:t> alle </a:t>
            </a:r>
            <a:r>
              <a:rPr lang="en-US" sz="1600" err="1">
                <a:latin typeface="Calibri"/>
                <a:ea typeface="Calibri"/>
                <a:cs typeface="Calibri"/>
              </a:rPr>
              <a:t>Punkte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genau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einmal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geht</a:t>
            </a:r>
            <a:endParaRPr lang="LID4096" sz="1600">
              <a:latin typeface="Calibri"/>
              <a:ea typeface="Calibri"/>
              <a:cs typeface="Calibri"/>
            </a:endParaRPr>
          </a:p>
          <a:p>
            <a:pPr marL="789305" lvl="2" indent="-285750">
              <a:lnSpc>
                <a:spcPct val="100000"/>
              </a:lnSpc>
              <a:buFont typeface="Arial"/>
              <a:buChar char="•"/>
            </a:pPr>
            <a:r>
              <a:rPr lang="en-US" sz="1600" err="1">
                <a:latin typeface="Calibri"/>
                <a:ea typeface="Calibri"/>
                <a:cs typeface="Calibri"/>
              </a:rPr>
              <a:t>Einzelnen</a:t>
            </a:r>
            <a:r>
              <a:rPr lang="en-US" sz="1600">
                <a:latin typeface="Calibri"/>
                <a:ea typeface="Calibri"/>
                <a:cs typeface="Calibri"/>
              </a:rPr>
              <a:t> </a:t>
            </a:r>
            <a:r>
              <a:rPr lang="en-US" sz="1600" err="1">
                <a:latin typeface="Calibri"/>
                <a:ea typeface="Calibri"/>
                <a:cs typeface="Calibri"/>
              </a:rPr>
              <a:t>Zwischenpfade</a:t>
            </a:r>
            <a:endParaRPr lang="LID4096" sz="16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  <a:buSzPct val="100000"/>
            </a:pPr>
            <a:r>
              <a:rPr lang="en-US" b="1" err="1">
                <a:latin typeface="Calibri"/>
                <a:ea typeface="Calibri"/>
                <a:cs typeface="Calibri"/>
              </a:rPr>
              <a:t>Visualisierung</a:t>
            </a:r>
            <a:r>
              <a:rPr lang="en-US" b="1">
                <a:latin typeface="Calibri"/>
                <a:ea typeface="Calibri"/>
                <a:cs typeface="Calibri"/>
              </a:rPr>
              <a:t> der Pfadplanungsergebnisse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b="1" err="1">
                <a:latin typeface="Calibri"/>
                <a:ea typeface="Calibri"/>
                <a:cs typeface="Calibri"/>
              </a:rPr>
              <a:t>Vergleich</a:t>
            </a:r>
            <a:r>
              <a:rPr lang="en-US" b="1">
                <a:latin typeface="Calibri"/>
                <a:ea typeface="Calibri"/>
                <a:cs typeface="Calibri"/>
              </a:rPr>
              <a:t> der </a:t>
            </a:r>
            <a:r>
              <a:rPr lang="en-US" b="1" err="1">
                <a:latin typeface="Calibri"/>
                <a:ea typeface="Calibri"/>
                <a:cs typeface="Calibri"/>
              </a:rPr>
              <a:t>folgenden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latin typeface="Calibri"/>
                <a:ea typeface="Calibri"/>
                <a:cs typeface="Calibri"/>
              </a:rPr>
              <a:t>Algorithmen</a:t>
            </a:r>
            <a:r>
              <a:rPr lang="en-US" b="1">
                <a:latin typeface="Calibri"/>
                <a:ea typeface="Calibri"/>
                <a:cs typeface="Calibri"/>
              </a:rPr>
              <a:t> auf </a:t>
            </a:r>
            <a:r>
              <a:rPr lang="en-US" b="1" err="1">
                <a:latin typeface="Calibri"/>
                <a:ea typeface="Calibri"/>
                <a:cs typeface="Calibri"/>
              </a:rPr>
              <a:t>mindestens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latin typeface="Calibri"/>
                <a:ea typeface="Calibri"/>
                <a:cs typeface="Calibri"/>
              </a:rPr>
              <a:t>fünf</a:t>
            </a:r>
            <a:r>
              <a:rPr lang="en-US" b="1">
                <a:latin typeface="Calibri"/>
                <a:ea typeface="Calibri"/>
                <a:cs typeface="Calibri"/>
              </a:rPr>
              <a:t> Benchmarks </a:t>
            </a:r>
            <a:r>
              <a:rPr lang="en-US" b="1" err="1">
                <a:latin typeface="Calibri"/>
                <a:ea typeface="Calibri"/>
                <a:cs typeface="Calibri"/>
              </a:rPr>
              <a:t>nach</a:t>
            </a:r>
            <a:r>
              <a:rPr lang="en-US" b="1">
                <a:latin typeface="Calibri"/>
                <a:ea typeface="Calibri"/>
                <a:cs typeface="Calibri"/>
              </a:rPr>
              <a:t> den </a:t>
            </a:r>
            <a:r>
              <a:rPr lang="en-US" b="1" err="1">
                <a:latin typeface="Calibri"/>
                <a:ea typeface="Calibri"/>
                <a:cs typeface="Calibri"/>
              </a:rPr>
              <a:t>Kriterien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en-US" b="1" err="1">
                <a:latin typeface="Calibri"/>
                <a:ea typeface="Calibri"/>
                <a:cs typeface="Calibri"/>
              </a:rPr>
              <a:t>Pfadlänge</a:t>
            </a:r>
            <a:r>
              <a:rPr lang="en-US" b="1">
                <a:latin typeface="Calibri"/>
                <a:ea typeface="Calibri"/>
                <a:cs typeface="Calibri"/>
              </a:rPr>
              <a:t>, </a:t>
            </a:r>
            <a:r>
              <a:rPr lang="en-US" b="1" err="1">
                <a:latin typeface="Calibri"/>
                <a:ea typeface="Calibri"/>
                <a:cs typeface="Calibri"/>
              </a:rPr>
              <a:t>Berechnungszeit</a:t>
            </a:r>
            <a:r>
              <a:rPr lang="en-US" b="1">
                <a:latin typeface="Calibri"/>
                <a:ea typeface="Calibri"/>
                <a:cs typeface="Calibri"/>
              </a:rPr>
              <a:t> und smoothness:</a:t>
            </a:r>
            <a:endParaRPr lang="LID4096" b="1">
              <a:latin typeface="Calibri"/>
              <a:ea typeface="Calibri"/>
              <a:cs typeface="Calibri"/>
            </a:endParaRPr>
          </a:p>
          <a:p>
            <a:pPr marL="503555" lvl="3" indent="-233680">
              <a:lnSpc>
                <a:spcPct val="100000"/>
              </a:lnSpc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Basic PRM</a:t>
            </a:r>
            <a:endParaRPr lang="LID4096" sz="1600">
              <a:latin typeface="Calibri"/>
              <a:ea typeface="Calibri"/>
              <a:cs typeface="Calibri"/>
            </a:endParaRPr>
          </a:p>
          <a:p>
            <a:pPr marL="503555" lvl="3" indent="-233680">
              <a:lnSpc>
                <a:spcPct val="100000"/>
              </a:lnSpc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Lazy PRM</a:t>
            </a:r>
            <a:endParaRPr lang="LID4096" sz="1600">
              <a:latin typeface="Calibri"/>
              <a:ea typeface="Calibri"/>
              <a:cs typeface="Calibri"/>
            </a:endParaRPr>
          </a:p>
          <a:p>
            <a:pPr marL="503555" lvl="3" indent="-233680">
              <a:lnSpc>
                <a:spcPct val="100000"/>
              </a:lnSpc>
              <a:buFont typeface="Arial"/>
              <a:buChar char="•"/>
            </a:pPr>
            <a:r>
              <a:rPr lang="en-US" sz="1600">
                <a:latin typeface="Calibri"/>
                <a:ea typeface="Calibri"/>
                <a:cs typeface="Calibri"/>
              </a:rPr>
              <a:t>Visibility PRM</a:t>
            </a:r>
            <a:endParaRPr lang="LID4096" sz="1600">
              <a:latin typeface="Calibri"/>
              <a:ea typeface="Calibri"/>
              <a:cs typeface="Calibri"/>
            </a:endParaRPr>
          </a:p>
          <a:p>
            <a:pPr marL="503555" lvl="3" indent="-233680">
              <a:lnSpc>
                <a:spcPct val="100000"/>
              </a:lnSpc>
              <a:buFont typeface="Arial"/>
              <a:buChar char="•"/>
            </a:pPr>
            <a:r>
              <a:rPr lang="en-US" sz="1600" err="1">
                <a:latin typeface="Calibri"/>
                <a:ea typeface="Calibri"/>
                <a:cs typeface="Calibri"/>
              </a:rPr>
              <a:t>Optimierung</a:t>
            </a:r>
            <a:r>
              <a:rPr lang="en-US" sz="1600">
                <a:latin typeface="Calibri"/>
                <a:ea typeface="Calibri"/>
                <a:cs typeface="Calibri"/>
              </a:rPr>
              <a:t> von Visibility PRM</a:t>
            </a:r>
            <a:endParaRPr lang="LID4096" sz="160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LID4096" sz="1500">
              <a:ea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F12D64-3696-9369-6B55-F6042C6733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err="1"/>
              <a:t>Aufgabenstellung</a:t>
            </a:r>
            <a:r>
              <a:rPr lang="en-US"/>
              <a:t> Roundtrip Path Planner</a:t>
            </a:r>
          </a:p>
          <a:p>
            <a:endParaRPr lang="en-US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1423B8F-9064-CAB5-3EDA-84BB2922162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2A02F68-B2BE-D01F-5D3F-C58F6074A5E0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noProof="0"/>
              <a:t>30. Januar 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4F8A422-CF68-11F6-43F7-F65122158749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1EA8F89-ED17-BD64-C972-4E1FEA8109E2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3577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E9F94-BFC0-0EC3-A35A-311E32F2F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9A5F47F-F8A6-B53C-51A2-9016AD7D98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EA2A238-CEC1-D70F-595D-B18168E70A4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B81EE5E-4D32-D532-2D22-FDF0F40323A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51E237-CEF1-FE9D-FC12-2194B55E3ED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2C2526-35D3-5FB4-E93E-5D57788B93D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CDA519-46D1-195C-EF4C-C8C14E6E86A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30</a:t>
            </a:fld>
            <a:endParaRPr lang="de-DE" noProof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5E7C560-6899-A5B3-31DA-9E78A5CF2D4D}"/>
              </a:ext>
            </a:extLst>
          </p:cNvPr>
          <p:cNvSpPr txBox="1"/>
          <p:nvPr/>
        </p:nvSpPr>
        <p:spPr>
          <a:xfrm>
            <a:off x="333154" y="720379"/>
            <a:ext cx="10182446" cy="39804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endParaRPr lang="de-DE" sz="2800" noProof="0">
              <a:ea typeface="Calibri"/>
            </a:endParaRPr>
          </a:p>
          <a:p>
            <a:endParaRPr lang="de-DE" sz="2800" noProof="0">
              <a:ea typeface="Calibri"/>
            </a:endParaRPr>
          </a:p>
          <a:p>
            <a:r>
              <a:rPr lang="de-DE" sz="2800" noProof="0">
                <a:ea typeface="Calibri"/>
              </a:rPr>
              <a:t>Optimierungsansatz 1:</a:t>
            </a:r>
          </a:p>
          <a:p>
            <a:r>
              <a:rPr lang="de-DE" sz="2800" noProof="0">
                <a:ea typeface="Calibri"/>
              </a:rPr>
              <a:t>Direkte </a:t>
            </a:r>
            <a:r>
              <a:rPr lang="de-DE" sz="2800" noProof="0" err="1">
                <a:ea typeface="Calibri"/>
              </a:rPr>
              <a:t>Verbinung</a:t>
            </a:r>
            <a:r>
              <a:rPr lang="de-DE" sz="2800" noProof="0">
                <a:ea typeface="Calibri"/>
              </a:rPr>
              <a:t> Prüfen</a:t>
            </a:r>
          </a:p>
        </p:txBody>
      </p:sp>
    </p:spTree>
    <p:extLst>
      <p:ext uri="{BB962C8B-B14F-4D97-AF65-F5344CB8AC3E}">
        <p14:creationId xmlns:p14="http://schemas.microsoft.com/office/powerpoint/2010/main" val="1721453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14F34-5544-51AB-976D-2630B2376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30D31ED-B744-DF84-CCC6-08B0EBF5FE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E39FB9-F14D-0A1B-8F1D-A155ED9C91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E32E6AB-1BFF-B978-229D-C1AA0CD46AE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C7012A-BC88-3C3B-7375-5C93694B2E9B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3718C38-87AD-CAD3-295B-65301EA3F62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615413-1718-9089-54FC-A365D50813B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31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B6B0D96-87AE-D983-B582-99AA16CD69B1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4D20D59-6784-41F9-567C-57F48C038F00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9B7637F1-B538-6039-E107-33D487C360D9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25308087-A1FE-ADD1-264C-6DEBAED74D19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9DD63DBC-A0E4-504F-B5B9-0119967FB92B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7A533AC-A77B-63E1-3CD0-67B569806D1D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4429C997-DE6D-7014-25E0-C1C167FA7732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5BE29F2-79A3-905D-291D-F1123E945C4F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6FF7AB0-CFE8-DC27-BBFE-8FC95465E8DB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21530D7-26CC-8896-47FF-F4240B85E491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95913A6-CA09-A1D9-34FF-B64AAC620F3B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96E1AAF-C25E-0C21-CDCA-AE429C3D6433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1A735E-F849-2212-3B64-369E98887637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E8D578E0-0047-10EE-666F-9F9C3D0745FB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815F7F0-43A4-2E51-BAE7-D5EEF0BB530F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1C4A4C00-D5F5-81A5-959D-8F0CA8489BFB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0BE0C28-E589-70EA-10D6-492C3B426C2C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48311E-4809-FB56-66D2-DC134FFF79D3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Verkleinern des Lösungsgraphen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2FCB9F6-65EE-4DF2-2D68-A617F29DEDBC}"/>
              </a:ext>
            </a:extLst>
          </p:cNvPr>
          <p:cNvSpPr txBox="1"/>
          <p:nvPr/>
        </p:nvSpPr>
        <p:spPr>
          <a:xfrm>
            <a:off x="8649107" y="1206000"/>
            <a:ext cx="3020991" cy="142129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Überprüfe ob Start und Ziel sich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sehen können 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D20853F-188D-AD48-1A31-B7A2852624F3}"/>
              </a:ext>
            </a:extLst>
          </p:cNvPr>
          <p:cNvCxnSpPr>
            <a:cxnSpLocks/>
          </p:cNvCxnSpPr>
          <p:nvPr/>
        </p:nvCxnSpPr>
        <p:spPr>
          <a:xfrm flipV="1">
            <a:off x="5731099" y="1810505"/>
            <a:ext cx="958738" cy="1035726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BCD985C1-2488-4AFE-1678-06B9565A30C1}"/>
              </a:ext>
            </a:extLst>
          </p:cNvPr>
          <p:cNvSpPr/>
          <p:nvPr/>
        </p:nvSpPr>
        <p:spPr>
          <a:xfrm>
            <a:off x="6561002" y="1681670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339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C2186-CE9A-7BBA-753F-6CA7540F3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6C252BF-7C0F-946D-9F93-903BE1E42C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B73BBA-BC64-BA3C-7300-BDEAD8C567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AC3F4BE-FFC7-3152-25E4-49B9BAF65ED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306717-3159-4F25-423D-FCBB7F148C4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92E2E0A-6D7F-5A99-1DD6-2984231058B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D2DD73E-6D2C-C78C-1E45-55E34D55293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32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96302F6-58A5-E89B-3D25-9E8DE42695A6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63DF7CDA-5DE8-C34B-894B-77B8D0B5D89D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7CE13DF0-923D-5351-BC21-95444DDB5A6D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56FE7ECD-7B3C-04D9-3723-7ABD97E75086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B6AA2EB-C991-FD77-4006-444ED5769614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9419F8-FEDF-508A-FC87-A6ECBC31EB84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EE4A011-6C3B-0164-AC9F-56C05C2FCAAE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F63CAEC-199E-B341-3656-B592F2E69448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EA2D33B-9E97-D74E-DB04-F8FE37AD385A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B10D074-28AA-0610-DCD2-1A9588E12DBD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98A327B-29AC-D927-07C3-D763C184855C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8246E53F-262F-5FEE-DAD4-60C1329F00BA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43401DF-FA37-271C-E6F7-FE659D941DE4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D60059B-17AD-D9AB-FE75-D841FBBFA661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F6A512E-563F-2A1E-6AEA-62995FACF0AF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B895FE9-9832-C4A7-49D2-2FAD7BAB2141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52C18F8-C8B1-8FED-12C6-005F21F6E4A0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Verkleinern des Lösungsgraphen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3A2E60C-71CA-876E-3727-21B94C2E0974}"/>
              </a:ext>
            </a:extLst>
          </p:cNvPr>
          <p:cNvSpPr txBox="1"/>
          <p:nvPr/>
        </p:nvSpPr>
        <p:spPr>
          <a:xfrm>
            <a:off x="8649107" y="1206000"/>
            <a:ext cx="3020991" cy="142129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Wenn ja keine Pfadplanung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nötig.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	-&gt; Verbinden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	-&gt; Fertiger Graph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135B4236-35F9-3461-6C6B-2E05E2714D7B}"/>
              </a:ext>
            </a:extLst>
          </p:cNvPr>
          <p:cNvCxnSpPr>
            <a:cxnSpLocks/>
          </p:cNvCxnSpPr>
          <p:nvPr/>
        </p:nvCxnSpPr>
        <p:spPr>
          <a:xfrm flipV="1">
            <a:off x="5731099" y="1810505"/>
            <a:ext cx="958738" cy="1035726"/>
          </a:xfrm>
          <a:prstGeom prst="line">
            <a:avLst/>
          </a:prstGeom>
          <a:ln w="38100">
            <a:solidFill>
              <a:srgbClr val="288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6397CA2C-240A-D113-FAA4-866AE0BFD847}"/>
              </a:ext>
            </a:extLst>
          </p:cNvPr>
          <p:cNvSpPr/>
          <p:nvPr/>
        </p:nvSpPr>
        <p:spPr>
          <a:xfrm>
            <a:off x="6561002" y="1681670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ACC0FE-E170-9EAC-37B8-A3C1669093FD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76620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4574F-105E-294F-E74E-D376E7282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76D24F94-8933-614F-3751-C68370CBFCBF}"/>
              </a:ext>
            </a:extLst>
          </p:cNvPr>
          <p:cNvCxnSpPr>
            <a:cxnSpLocks/>
          </p:cNvCxnSpPr>
          <p:nvPr/>
        </p:nvCxnSpPr>
        <p:spPr>
          <a:xfrm flipH="1">
            <a:off x="8289233" y="2111646"/>
            <a:ext cx="344641" cy="742957"/>
          </a:xfrm>
          <a:prstGeom prst="line">
            <a:avLst/>
          </a:prstGeom>
          <a:ln w="38100">
            <a:solidFill>
              <a:srgbClr val="288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r Verbinder 115">
            <a:extLst>
              <a:ext uri="{FF2B5EF4-FFF2-40B4-BE49-F238E27FC236}">
                <a16:creationId xmlns:a16="http://schemas.microsoft.com/office/drawing/2014/main" id="{BCA02EFB-C018-94BC-B48D-C96E22E5C924}"/>
              </a:ext>
            </a:extLst>
          </p:cNvPr>
          <p:cNvCxnSpPr>
            <a:cxnSpLocks/>
          </p:cNvCxnSpPr>
          <p:nvPr/>
        </p:nvCxnSpPr>
        <p:spPr>
          <a:xfrm flipH="1">
            <a:off x="8631229" y="1810505"/>
            <a:ext cx="600359" cy="290256"/>
          </a:xfrm>
          <a:prstGeom prst="line">
            <a:avLst/>
          </a:prstGeom>
          <a:ln w="38100">
            <a:solidFill>
              <a:srgbClr val="288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r Verbinder 98">
            <a:extLst>
              <a:ext uri="{FF2B5EF4-FFF2-40B4-BE49-F238E27FC236}">
                <a16:creationId xmlns:a16="http://schemas.microsoft.com/office/drawing/2014/main" id="{804142EF-3C66-BA7C-C53F-F674891A1BB7}"/>
              </a:ext>
            </a:extLst>
          </p:cNvPr>
          <p:cNvCxnSpPr>
            <a:cxnSpLocks/>
          </p:cNvCxnSpPr>
          <p:nvPr/>
        </p:nvCxnSpPr>
        <p:spPr>
          <a:xfrm>
            <a:off x="7078127" y="1780662"/>
            <a:ext cx="1561429" cy="316975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B6879677-706F-767D-620F-FB54C4E11E77}"/>
              </a:ext>
            </a:extLst>
          </p:cNvPr>
          <p:cNvCxnSpPr>
            <a:cxnSpLocks/>
          </p:cNvCxnSpPr>
          <p:nvPr/>
        </p:nvCxnSpPr>
        <p:spPr>
          <a:xfrm flipH="1">
            <a:off x="9488503" y="4096325"/>
            <a:ext cx="649651" cy="100711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4D383424-D422-DA3E-CB5A-1A828D99A3BC}"/>
              </a:ext>
            </a:extLst>
          </p:cNvPr>
          <p:cNvCxnSpPr>
            <a:cxnSpLocks/>
          </p:cNvCxnSpPr>
          <p:nvPr/>
        </p:nvCxnSpPr>
        <p:spPr>
          <a:xfrm>
            <a:off x="8163299" y="5032210"/>
            <a:ext cx="1323397" cy="8094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2F94986-07AB-4E35-A4F2-9BF3C59DAE0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6CE192-935F-850A-F3AA-0E119B963E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DF3DB6A-967C-F504-EB6A-943E007E9A7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52380E-16F7-5518-FF82-C31437A32253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2C4EDF7-0CBE-09C5-F7DE-75D37099C71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DF7872-4206-CC2E-6014-8CDC97EB10C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33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55677F-3545-33F2-C17E-B9289E20AFB4}"/>
              </a:ext>
            </a:extLst>
          </p:cNvPr>
          <p:cNvSpPr/>
          <p:nvPr/>
        </p:nvSpPr>
        <p:spPr>
          <a:xfrm>
            <a:off x="777921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62EF1FD6-2ACE-A821-0FD4-22D2A96DB9D1}"/>
              </a:ext>
            </a:extLst>
          </p:cNvPr>
          <p:cNvSpPr/>
          <p:nvPr/>
        </p:nvSpPr>
        <p:spPr>
          <a:xfrm rot="5400000">
            <a:off x="2766425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30AA37D9-7EC5-67DF-FB4E-CC17D342127A}"/>
              </a:ext>
            </a:extLst>
          </p:cNvPr>
          <p:cNvSpPr/>
          <p:nvPr/>
        </p:nvSpPr>
        <p:spPr>
          <a:xfrm>
            <a:off x="186308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936304DF-4F58-7740-D8A8-BC2F92B875F1}"/>
              </a:ext>
            </a:extLst>
          </p:cNvPr>
          <p:cNvSpPr/>
          <p:nvPr/>
        </p:nvSpPr>
        <p:spPr>
          <a:xfrm>
            <a:off x="3669764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6DAC01B-C633-4513-0C6B-D98499EA3318}"/>
              </a:ext>
            </a:extLst>
          </p:cNvPr>
          <p:cNvCxnSpPr/>
          <p:nvPr/>
        </p:nvCxnSpPr>
        <p:spPr>
          <a:xfrm flipV="1">
            <a:off x="611770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B99A5BD5-1D5A-51FE-0983-8C18CCC1A045}"/>
              </a:ext>
            </a:extLst>
          </p:cNvPr>
          <p:cNvCxnSpPr>
            <a:cxnSpLocks/>
          </p:cNvCxnSpPr>
          <p:nvPr/>
        </p:nvCxnSpPr>
        <p:spPr>
          <a:xfrm>
            <a:off x="611770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96D87D3-4BFE-D28B-4B48-5ABDF0B6E493}"/>
              </a:ext>
            </a:extLst>
          </p:cNvPr>
          <p:cNvSpPr txBox="1"/>
          <p:nvPr/>
        </p:nvSpPr>
        <p:spPr>
          <a:xfrm>
            <a:off x="875788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0889600-5206-6D7E-ED29-0CA184B3330F}"/>
              </a:ext>
            </a:extLst>
          </p:cNvPr>
          <p:cNvSpPr txBox="1"/>
          <p:nvPr/>
        </p:nvSpPr>
        <p:spPr>
          <a:xfrm>
            <a:off x="473184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0137202-55E9-A7A5-2034-87C52D13BB89}"/>
              </a:ext>
            </a:extLst>
          </p:cNvPr>
          <p:cNvSpPr txBox="1"/>
          <p:nvPr/>
        </p:nvSpPr>
        <p:spPr>
          <a:xfrm>
            <a:off x="333154" y="720379"/>
            <a:ext cx="8701376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Vergleich der beiden Lösungsgraphen und Lösungspfade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E37584A-6F02-0DCC-BF4F-8054C21E04B8}"/>
              </a:ext>
            </a:extLst>
          </p:cNvPr>
          <p:cNvCxnSpPr>
            <a:cxnSpLocks/>
          </p:cNvCxnSpPr>
          <p:nvPr/>
        </p:nvCxnSpPr>
        <p:spPr>
          <a:xfrm flipV="1">
            <a:off x="2711026" y="1810505"/>
            <a:ext cx="958738" cy="1035726"/>
          </a:xfrm>
          <a:prstGeom prst="line">
            <a:avLst/>
          </a:prstGeom>
          <a:ln w="38100">
            <a:solidFill>
              <a:srgbClr val="2887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0E67AA2D-6751-A003-34E8-2EEF426673DA}"/>
              </a:ext>
            </a:extLst>
          </p:cNvPr>
          <p:cNvSpPr/>
          <p:nvPr/>
        </p:nvSpPr>
        <p:spPr>
          <a:xfrm>
            <a:off x="3540929" y="1681670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3FE0135-A107-0439-4DEE-E875B566A042}"/>
              </a:ext>
            </a:extLst>
          </p:cNvPr>
          <p:cNvSpPr/>
          <p:nvPr/>
        </p:nvSpPr>
        <p:spPr>
          <a:xfrm>
            <a:off x="2586613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E7CF3688-59CB-EC01-CC81-FA9E9DEB453A}"/>
              </a:ext>
            </a:extLst>
          </p:cNvPr>
          <p:cNvSpPr/>
          <p:nvPr/>
        </p:nvSpPr>
        <p:spPr>
          <a:xfrm>
            <a:off x="6341560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" name="Flussdiagramm: Grenzstelle 40">
            <a:extLst>
              <a:ext uri="{FF2B5EF4-FFF2-40B4-BE49-F238E27FC236}">
                <a16:creationId xmlns:a16="http://schemas.microsoft.com/office/drawing/2014/main" id="{F350FB70-3BF6-05E5-42E6-0AFC1E957153}"/>
              </a:ext>
            </a:extLst>
          </p:cNvPr>
          <p:cNvSpPr/>
          <p:nvPr/>
        </p:nvSpPr>
        <p:spPr>
          <a:xfrm rot="5400000">
            <a:off x="8330064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42" name="Flussdiagramm: Grenzstelle 41">
            <a:extLst>
              <a:ext uri="{FF2B5EF4-FFF2-40B4-BE49-F238E27FC236}">
                <a16:creationId xmlns:a16="http://schemas.microsoft.com/office/drawing/2014/main" id="{4E9877E8-AB08-E8E6-B08A-A5844616216A}"/>
              </a:ext>
            </a:extLst>
          </p:cNvPr>
          <p:cNvSpPr/>
          <p:nvPr/>
        </p:nvSpPr>
        <p:spPr>
          <a:xfrm>
            <a:off x="7426726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43" name="Flussdiagramm: Grenzstelle 42">
            <a:extLst>
              <a:ext uri="{FF2B5EF4-FFF2-40B4-BE49-F238E27FC236}">
                <a16:creationId xmlns:a16="http://schemas.microsoft.com/office/drawing/2014/main" id="{F3C2F4DE-5291-A6CC-3C36-889137CB3966}"/>
              </a:ext>
            </a:extLst>
          </p:cNvPr>
          <p:cNvSpPr/>
          <p:nvPr/>
        </p:nvSpPr>
        <p:spPr>
          <a:xfrm>
            <a:off x="9233403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4D17BDC1-582B-96F6-AB02-5791FB627B7E}"/>
              </a:ext>
            </a:extLst>
          </p:cNvPr>
          <p:cNvCxnSpPr/>
          <p:nvPr/>
        </p:nvCxnSpPr>
        <p:spPr>
          <a:xfrm flipV="1">
            <a:off x="6175409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F0AAA725-3186-BD40-F79F-2AF6ECD61899}"/>
              </a:ext>
            </a:extLst>
          </p:cNvPr>
          <p:cNvCxnSpPr>
            <a:cxnSpLocks/>
          </p:cNvCxnSpPr>
          <p:nvPr/>
        </p:nvCxnSpPr>
        <p:spPr>
          <a:xfrm>
            <a:off x="6175409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8CB3120E-68E7-EB32-16A7-42D281F2516D}"/>
              </a:ext>
            </a:extLst>
          </p:cNvPr>
          <p:cNvSpPr txBox="1"/>
          <p:nvPr/>
        </p:nvSpPr>
        <p:spPr>
          <a:xfrm>
            <a:off x="6439427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E8ADE5B1-438E-9711-6001-2F3528C22E83}"/>
              </a:ext>
            </a:extLst>
          </p:cNvPr>
          <p:cNvSpPr txBox="1"/>
          <p:nvPr/>
        </p:nvSpPr>
        <p:spPr>
          <a:xfrm>
            <a:off x="6036823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171C3F67-7130-76A5-6FA3-7B8C27C0101A}"/>
              </a:ext>
            </a:extLst>
          </p:cNvPr>
          <p:cNvSpPr/>
          <p:nvPr/>
        </p:nvSpPr>
        <p:spPr>
          <a:xfrm>
            <a:off x="9104568" y="1681670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4DE45E74-9B0F-65A9-6C1F-09ED030BFF2E}"/>
              </a:ext>
            </a:extLst>
          </p:cNvPr>
          <p:cNvSpPr/>
          <p:nvPr/>
        </p:nvSpPr>
        <p:spPr>
          <a:xfrm>
            <a:off x="8150252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C8330739-CC30-A4A4-BC1D-5DEB72460E85}"/>
              </a:ext>
            </a:extLst>
          </p:cNvPr>
          <p:cNvCxnSpPr>
            <a:cxnSpLocks/>
          </p:cNvCxnSpPr>
          <p:nvPr/>
        </p:nvCxnSpPr>
        <p:spPr>
          <a:xfrm>
            <a:off x="6949292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74E63338-CCB8-42F3-1F59-41CFA6E2A53B}"/>
              </a:ext>
            </a:extLst>
          </p:cNvPr>
          <p:cNvCxnSpPr>
            <a:cxnSpLocks/>
          </p:cNvCxnSpPr>
          <p:nvPr/>
        </p:nvCxnSpPr>
        <p:spPr>
          <a:xfrm>
            <a:off x="7012325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ussdiagramm: Grenzstelle 57">
            <a:extLst>
              <a:ext uri="{FF2B5EF4-FFF2-40B4-BE49-F238E27FC236}">
                <a16:creationId xmlns:a16="http://schemas.microsoft.com/office/drawing/2014/main" id="{BBDA8EBC-C059-879B-6D1A-7132F64100EA}"/>
              </a:ext>
            </a:extLst>
          </p:cNvPr>
          <p:cNvSpPr/>
          <p:nvPr/>
        </p:nvSpPr>
        <p:spPr>
          <a:xfrm rot="5400000">
            <a:off x="8330056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59" name="Flussdiagramm: Grenzstelle 58">
            <a:extLst>
              <a:ext uri="{FF2B5EF4-FFF2-40B4-BE49-F238E27FC236}">
                <a16:creationId xmlns:a16="http://schemas.microsoft.com/office/drawing/2014/main" id="{42C746AB-60F5-0733-9281-FFA005F151E0}"/>
              </a:ext>
            </a:extLst>
          </p:cNvPr>
          <p:cNvSpPr/>
          <p:nvPr/>
        </p:nvSpPr>
        <p:spPr>
          <a:xfrm>
            <a:off x="7426718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60" name="Flussdiagramm: Grenzstelle 59">
            <a:extLst>
              <a:ext uri="{FF2B5EF4-FFF2-40B4-BE49-F238E27FC236}">
                <a16:creationId xmlns:a16="http://schemas.microsoft.com/office/drawing/2014/main" id="{7F45E5A6-BA0C-C890-D892-09E2D2E93A53}"/>
              </a:ext>
            </a:extLst>
          </p:cNvPr>
          <p:cNvSpPr/>
          <p:nvPr/>
        </p:nvSpPr>
        <p:spPr>
          <a:xfrm>
            <a:off x="9233395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8807B67A-4276-8617-AC5A-A08F55519CDC}"/>
              </a:ext>
            </a:extLst>
          </p:cNvPr>
          <p:cNvSpPr/>
          <p:nvPr/>
        </p:nvSpPr>
        <p:spPr>
          <a:xfrm>
            <a:off x="7014939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2E810CC7-899E-743B-C7FE-5E6E31AD47A5}"/>
              </a:ext>
            </a:extLst>
          </p:cNvPr>
          <p:cNvSpPr/>
          <p:nvPr/>
        </p:nvSpPr>
        <p:spPr>
          <a:xfrm>
            <a:off x="10217048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E4E6E16-3DC7-CB66-6238-0FAC21063DE7}"/>
              </a:ext>
            </a:extLst>
          </p:cNvPr>
          <p:cNvSpPr/>
          <p:nvPr/>
        </p:nvSpPr>
        <p:spPr>
          <a:xfrm>
            <a:off x="8206141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B656B23D-617C-F814-11AA-DB231455CA22}"/>
              </a:ext>
            </a:extLst>
          </p:cNvPr>
          <p:cNvSpPr/>
          <p:nvPr/>
        </p:nvSpPr>
        <p:spPr>
          <a:xfrm>
            <a:off x="8373559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B21D7EA-4BC6-0001-1C53-2DE3776FD5F2}"/>
              </a:ext>
            </a:extLst>
          </p:cNvPr>
          <p:cNvSpPr/>
          <p:nvPr/>
        </p:nvSpPr>
        <p:spPr>
          <a:xfrm>
            <a:off x="10240933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A11FF0DA-6345-9E42-27C7-1AEDA940A263}"/>
              </a:ext>
            </a:extLst>
          </p:cNvPr>
          <p:cNvCxnSpPr>
            <a:cxnSpLocks/>
          </p:cNvCxnSpPr>
          <p:nvPr/>
        </p:nvCxnSpPr>
        <p:spPr>
          <a:xfrm flipH="1">
            <a:off x="6949292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Ellipse 71">
            <a:extLst>
              <a:ext uri="{FF2B5EF4-FFF2-40B4-BE49-F238E27FC236}">
                <a16:creationId xmlns:a16="http://schemas.microsoft.com/office/drawing/2014/main" id="{923D2E9C-FFF1-08F1-5DFF-14EDCCE9D7D8}"/>
              </a:ext>
            </a:extLst>
          </p:cNvPr>
          <p:cNvSpPr/>
          <p:nvPr/>
        </p:nvSpPr>
        <p:spPr>
          <a:xfrm>
            <a:off x="6949292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E8ECCAB8-DB6C-7DFE-CC34-C434E62BCB50}"/>
              </a:ext>
            </a:extLst>
          </p:cNvPr>
          <p:cNvSpPr/>
          <p:nvPr/>
        </p:nvSpPr>
        <p:spPr>
          <a:xfrm>
            <a:off x="6820457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E0BED2E4-48E8-010C-C786-62522921E6B0}"/>
              </a:ext>
            </a:extLst>
          </p:cNvPr>
          <p:cNvSpPr/>
          <p:nvPr/>
        </p:nvSpPr>
        <p:spPr>
          <a:xfrm>
            <a:off x="6832582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C07C547B-3E30-B4A1-9AEA-BA1CD4E80686}"/>
              </a:ext>
            </a:extLst>
          </p:cNvPr>
          <p:cNvSpPr/>
          <p:nvPr/>
        </p:nvSpPr>
        <p:spPr>
          <a:xfrm>
            <a:off x="9622912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F05A0B8-66AC-7F00-F7D7-DAD54446EDF8}"/>
              </a:ext>
            </a:extLst>
          </p:cNvPr>
          <p:cNvSpPr/>
          <p:nvPr/>
        </p:nvSpPr>
        <p:spPr>
          <a:xfrm>
            <a:off x="10517555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B6E7BBC7-6B75-1BAA-79BE-E6B6834D8DC9}"/>
              </a:ext>
            </a:extLst>
          </p:cNvPr>
          <p:cNvSpPr/>
          <p:nvPr/>
        </p:nvSpPr>
        <p:spPr>
          <a:xfrm>
            <a:off x="9371082" y="497460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1" name="Ellipse 80">
            <a:extLst>
              <a:ext uri="{FF2B5EF4-FFF2-40B4-BE49-F238E27FC236}">
                <a16:creationId xmlns:a16="http://schemas.microsoft.com/office/drawing/2014/main" id="{45539C25-B63B-E2D4-0C7B-8F226FDE9807}"/>
              </a:ext>
            </a:extLst>
          </p:cNvPr>
          <p:cNvSpPr/>
          <p:nvPr/>
        </p:nvSpPr>
        <p:spPr>
          <a:xfrm>
            <a:off x="10009319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DA0BD660-28CB-95A5-A842-6EB77940A5C1}"/>
              </a:ext>
            </a:extLst>
          </p:cNvPr>
          <p:cNvSpPr/>
          <p:nvPr/>
        </p:nvSpPr>
        <p:spPr>
          <a:xfrm>
            <a:off x="8038758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8DB202FD-D8D3-4752-EAE0-751B86E6F97E}"/>
              </a:ext>
            </a:extLst>
          </p:cNvPr>
          <p:cNvSpPr/>
          <p:nvPr/>
        </p:nvSpPr>
        <p:spPr>
          <a:xfrm>
            <a:off x="6883646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D185AC48-B685-CC98-D0B2-C47B52DF7B99}"/>
              </a:ext>
            </a:extLst>
          </p:cNvPr>
          <p:cNvSpPr/>
          <p:nvPr/>
        </p:nvSpPr>
        <p:spPr>
          <a:xfrm>
            <a:off x="8510928" y="1971926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EE469789-3A2A-EF56-DF51-6D08248FF1F4}"/>
              </a:ext>
            </a:extLst>
          </p:cNvPr>
          <p:cNvSpPr/>
          <p:nvPr/>
        </p:nvSpPr>
        <p:spPr>
          <a:xfrm>
            <a:off x="9775312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0F4E8738-406D-2F9E-033F-72763E43567A}"/>
              </a:ext>
            </a:extLst>
          </p:cNvPr>
          <p:cNvSpPr/>
          <p:nvPr/>
        </p:nvSpPr>
        <p:spPr>
          <a:xfrm>
            <a:off x="8541392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5AD5C90C-1897-D7DB-9D62-F77A0EAE8B69}"/>
              </a:ext>
            </a:extLst>
          </p:cNvPr>
          <p:cNvSpPr/>
          <p:nvPr/>
        </p:nvSpPr>
        <p:spPr>
          <a:xfrm>
            <a:off x="7089478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B5FC987C-BE8B-D424-0C4C-3DCAB416DC1F}"/>
              </a:ext>
            </a:extLst>
          </p:cNvPr>
          <p:cNvSpPr/>
          <p:nvPr/>
        </p:nvSpPr>
        <p:spPr>
          <a:xfrm>
            <a:off x="8576368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C44C0544-32E1-F112-3A50-AC8631FB4829}"/>
              </a:ext>
            </a:extLst>
          </p:cNvPr>
          <p:cNvSpPr/>
          <p:nvPr/>
        </p:nvSpPr>
        <p:spPr>
          <a:xfrm>
            <a:off x="7879423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EEE9ECFB-9501-05DB-4B50-E94C97174ADF}"/>
              </a:ext>
            </a:extLst>
          </p:cNvPr>
          <p:cNvSpPr/>
          <p:nvPr/>
        </p:nvSpPr>
        <p:spPr>
          <a:xfrm>
            <a:off x="8384551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E4D7A531-DFD3-755A-659B-4D1EE7D135E3}"/>
              </a:ext>
            </a:extLst>
          </p:cNvPr>
          <p:cNvSpPr/>
          <p:nvPr/>
        </p:nvSpPr>
        <p:spPr>
          <a:xfrm>
            <a:off x="9959560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6CB1EEBB-6F49-DDEE-5493-F8F5D26418DD}"/>
              </a:ext>
            </a:extLst>
          </p:cNvPr>
          <p:cNvSpPr/>
          <p:nvPr/>
        </p:nvSpPr>
        <p:spPr>
          <a:xfrm>
            <a:off x="9773083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DCC9D413-AA71-D966-16AA-2372161EB99C}"/>
              </a:ext>
            </a:extLst>
          </p:cNvPr>
          <p:cNvSpPr/>
          <p:nvPr/>
        </p:nvSpPr>
        <p:spPr>
          <a:xfrm>
            <a:off x="6648619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1770CFF3-3A8E-09A9-86CD-437D575B08F4}"/>
              </a:ext>
            </a:extLst>
          </p:cNvPr>
          <p:cNvSpPr/>
          <p:nvPr/>
        </p:nvSpPr>
        <p:spPr>
          <a:xfrm>
            <a:off x="6580527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765E4EE1-2419-2D42-C708-E2426AFE779B}"/>
              </a:ext>
            </a:extLst>
          </p:cNvPr>
          <p:cNvSpPr/>
          <p:nvPr/>
        </p:nvSpPr>
        <p:spPr>
          <a:xfrm>
            <a:off x="10200973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2338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D6AFF-6CD1-B0D1-A074-E137411C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D28D693-A39A-0E42-C472-7DD2EE8142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18A615-A051-B033-441B-33E85363250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93C6885-CF35-D968-9952-4BEE4399486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A5AB72-E20E-7210-28F9-CA442B400BC4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61F264-28C2-467C-F2C6-D5BE0084759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B1F9EC-ECD2-20AB-61A9-BDE8827CA8D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34</a:t>
            </a:fld>
            <a:endParaRPr lang="de-DE" noProof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2C48097-2DCA-A265-08B1-C3B32B707E6C}"/>
              </a:ext>
            </a:extLst>
          </p:cNvPr>
          <p:cNvSpPr txBox="1"/>
          <p:nvPr/>
        </p:nvSpPr>
        <p:spPr>
          <a:xfrm>
            <a:off x="333154" y="720379"/>
            <a:ext cx="10182446" cy="39804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endParaRPr lang="de-DE" sz="2800" noProof="0">
              <a:ea typeface="Calibri"/>
            </a:endParaRPr>
          </a:p>
          <a:p>
            <a:endParaRPr lang="de-DE" sz="2800" noProof="0">
              <a:ea typeface="Calibri"/>
            </a:endParaRPr>
          </a:p>
          <a:p>
            <a:r>
              <a:rPr lang="de-DE" sz="2800" noProof="0">
                <a:ea typeface="Calibri"/>
              </a:rPr>
              <a:t>Optimierungsansatz 2:</a:t>
            </a:r>
          </a:p>
          <a:p>
            <a:r>
              <a:rPr lang="de-DE" sz="2800" noProof="0">
                <a:ea typeface="Calibri"/>
              </a:rPr>
              <a:t>Verkleinern des Lösungsgraphen</a:t>
            </a:r>
          </a:p>
        </p:txBody>
      </p:sp>
    </p:spTree>
    <p:extLst>
      <p:ext uri="{BB962C8B-B14F-4D97-AF65-F5344CB8AC3E}">
        <p14:creationId xmlns:p14="http://schemas.microsoft.com/office/powerpoint/2010/main" val="35838198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1529A-7CFB-7DD8-1209-BB5F44A75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9784FF0-F815-A72D-D036-840E3B36173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C780E1-6CCE-9F0B-1B7A-F9E49B7C25E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45089D4-2E6C-29C9-A52E-3E0192E5725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CF161E-974A-CE98-6230-0BA86520A7E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CF138CF-4E12-51B3-C166-0BCC19EA8EB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0B55840-FD60-6991-2A82-910C47DE2FD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35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D0A8E9E-D37D-4AC3-0EF0-6FCE68F91698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471B5B6-E582-C16B-0B1F-107A5167EF16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C66D28BE-BCE4-60F8-88FA-70A7B01453A4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3D7C8D25-4F31-5D19-3DAF-A5CEBFE53C4A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E7F9B4E6-68ED-12D7-F4AC-D13CA94D59F1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D86DF1D-A737-E073-2C3F-F41782DCE881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F4EB3B1-5329-8018-BE7F-19BC872046EE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4061447-FB81-B731-999F-03623688558F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D60720C-0A60-3F93-F948-5D21983B24F9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68988D0-9B40-6131-3365-47E29D0D6F9A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0EB2A2D-FF62-9865-6B76-20495A6F8BAF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7501643-F836-C7A8-8940-9C9E0402DE73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B408F08-4850-CCE5-7C20-3E7F0E071CC9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349D685-552A-BC6D-320E-59F5C4F32B22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BA82BBC-4A1E-4A51-4C5F-5DD938D66439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598F4354-BABF-9771-6DB2-B42CCDF44AD9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ADCA49F-230E-96AD-3664-4E3E734E71C9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CF3BB61-351A-5C8B-F84F-65C03811D956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1686F5B-418B-24C3-8A85-23CBEC5D9EA2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Verkleinern des Lösungsgraphen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B1433EC-64F0-39BC-FE72-50F2A6A755B4}"/>
              </a:ext>
            </a:extLst>
          </p:cNvPr>
          <p:cNvSpPr txBox="1"/>
          <p:nvPr/>
        </p:nvSpPr>
        <p:spPr>
          <a:xfrm>
            <a:off x="8649107" y="1206000"/>
            <a:ext cx="3020991" cy="142129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Start und Ziel werden als </a:t>
            </a:r>
            <a:r>
              <a:rPr lang="de-DE" sz="1800" noProof="0" err="1">
                <a:latin typeface="Calibri" pitchFamily="2" charset="77"/>
              </a:rPr>
              <a:t>Guards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gesetzt.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 -&gt; Verbindung zwischen den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Punkten und dem Graphen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gespart. </a:t>
            </a:r>
          </a:p>
        </p:txBody>
      </p:sp>
    </p:spTree>
    <p:extLst>
      <p:ext uri="{BB962C8B-B14F-4D97-AF65-F5344CB8AC3E}">
        <p14:creationId xmlns:p14="http://schemas.microsoft.com/office/powerpoint/2010/main" val="2634965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47B8C-3743-809C-388B-C73461B4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7439D6A-BBED-91FC-EC8E-BDB59EC7DD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6A7B10-59B4-D029-C4DD-F1D2B33970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1D87E9D-6FE1-DE1E-09D8-03E839E1E34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D9A0A2-A097-ADF3-FF89-540FD60CAE2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90A5AA-606F-97EF-D60E-9DED6C25490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9283113-82B6-CA71-F2CB-58A12D4EFC99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36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8BCBCE9-CEB2-56D7-21CC-88D6F6051E31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EFABAA2-C711-6A0A-1B54-662311B59BE3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B4C4328C-D860-26E5-A8F4-3A2CE1D2CDFE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A1F6AA19-B028-D8BE-D854-CA9E38366221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6A93CC78-3BE2-3416-4A80-D23C7E522EB3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D62C33B-EF66-E792-BFEB-F0EEBFB205B1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FED54CF-7D34-86C4-850C-0265070D2764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D24CCFA0-9D40-B1DE-C28E-1D6808C933D9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0B7D7B23-14D6-74CA-6807-70F65C0DDB15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A68DF09-F530-836A-6A0E-C9436BBC0349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05D5A7D8-0F9F-9C34-FD8C-CEB5CB1E2AB5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2F27BD2-8F6E-A246-CAF7-4B331A26E616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71F09D88-0AB8-47B3-1451-A7EE2D4D8969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B5A32B0-A596-BEFC-61DE-1972F8CA7A98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F21DC9A-B019-5257-FEBD-D2C1BD756447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F631C4B9-C0C8-7D11-6B83-E5F0F45D00EA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ECE948A-AE59-89B4-9060-C6D2D1718C4B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37AEEFDB-76BB-A864-07CB-BF40D03CDDA6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687841F-EEB7-95BE-5F09-83BE18D4A56F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Verkleinern des Lösungsgraphen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3221324-7CAA-F9E1-12B6-0383C3A0F472}"/>
              </a:ext>
            </a:extLst>
          </p:cNvPr>
          <p:cNvSpPr txBox="1"/>
          <p:nvPr/>
        </p:nvSpPr>
        <p:spPr>
          <a:xfrm>
            <a:off x="8649107" y="1206000"/>
            <a:ext cx="3020991" cy="142129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Start und Ziel werden als </a:t>
            </a:r>
            <a:r>
              <a:rPr lang="de-DE" sz="1800" noProof="0" err="1">
                <a:latin typeface="Calibri" pitchFamily="2" charset="77"/>
              </a:rPr>
              <a:t>Guards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gesetzt.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 -&gt; Verbindung zwischen den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Punkten und dem Graphen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gespart. </a:t>
            </a:r>
          </a:p>
        </p:txBody>
      </p:sp>
    </p:spTree>
    <p:extLst>
      <p:ext uri="{BB962C8B-B14F-4D97-AF65-F5344CB8AC3E}">
        <p14:creationId xmlns:p14="http://schemas.microsoft.com/office/powerpoint/2010/main" val="3220612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3A100-1C61-C2DA-FC63-B28562395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8A22513-C35A-4F8A-7BE9-B6AE411CBE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AFFCBF9-94F6-EFAD-7E87-E4A060A444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21ADE7F-696E-1364-E764-B876E4735F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F862E21-ED9F-C855-E958-2C3E6076162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4830628-0C91-E850-A0DA-D5FE523D3B7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1F27A52-381B-299B-2086-41C17CBE377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37</a:t>
            </a:fld>
            <a:endParaRPr lang="de-DE" noProof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9C55B08-4A92-7170-6C05-39519208627B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D242F78-6AAD-D45D-4E25-718E7912C4FB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7111700-BBBA-C49F-4934-ABAD608DBFA9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979B35F-6B44-4D91-433B-80F4680BEBCB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5CCF236-6B5F-4687-0035-26589B1636E6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E074227-00C4-147C-8640-D7B35E30A625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4A0201B3-5924-C2E1-0D5D-DBAF60568A1D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5DF9EBC-52EF-53E9-0545-473877BF2758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9480013-3ECC-3D3F-879C-967896A9876D}"/>
              </a:ext>
            </a:extLst>
          </p:cNvPr>
          <p:cNvSpPr txBox="1"/>
          <p:nvPr/>
        </p:nvSpPr>
        <p:spPr>
          <a:xfrm>
            <a:off x="333154" y="720379"/>
            <a:ext cx="5080702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Verkleinern des Lösungsgraphen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032101A-15D5-A85B-FE79-0B760AAE3B0D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634543D3-9A4F-1EE2-7FFF-9EE545EFA4E8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FBEC02FC-962C-5426-A19D-E047F3A1D7D1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Start und Ziel sind Teil des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Graphen.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	-&gt; Es wird der kürzeste Pfad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	zwischen ihnen gesucht. </a:t>
            </a:r>
          </a:p>
        </p:txBody>
      </p:sp>
      <p:cxnSp>
        <p:nvCxnSpPr>
          <p:cNvPr id="103" name="Gerader Verbinder 102">
            <a:extLst>
              <a:ext uri="{FF2B5EF4-FFF2-40B4-BE49-F238E27FC236}">
                <a16:creationId xmlns:a16="http://schemas.microsoft.com/office/drawing/2014/main" id="{6E9735F6-9550-5E2A-DDCA-ED4FA1824769}"/>
              </a:ext>
            </a:extLst>
          </p:cNvPr>
          <p:cNvCxnSpPr>
            <a:cxnSpLocks/>
          </p:cNvCxnSpPr>
          <p:nvPr/>
        </p:nvCxnSpPr>
        <p:spPr>
          <a:xfrm>
            <a:off x="6482355" y="1914471"/>
            <a:ext cx="881034" cy="6212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Gerader Verbinder 103">
            <a:extLst>
              <a:ext uri="{FF2B5EF4-FFF2-40B4-BE49-F238E27FC236}">
                <a16:creationId xmlns:a16="http://schemas.microsoft.com/office/drawing/2014/main" id="{0F9ED0F7-3EB8-7582-D3F1-231A701FAC4B}"/>
              </a:ext>
            </a:extLst>
          </p:cNvPr>
          <p:cNvCxnSpPr>
            <a:cxnSpLocks/>
          </p:cNvCxnSpPr>
          <p:nvPr/>
        </p:nvCxnSpPr>
        <p:spPr>
          <a:xfrm flipH="1">
            <a:off x="5735975" y="1923542"/>
            <a:ext cx="746380" cy="915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Gerader Verbinder 104">
            <a:extLst>
              <a:ext uri="{FF2B5EF4-FFF2-40B4-BE49-F238E27FC236}">
                <a16:creationId xmlns:a16="http://schemas.microsoft.com/office/drawing/2014/main" id="{7380E8E4-9701-3CBE-DD06-395A925FC7AB}"/>
              </a:ext>
            </a:extLst>
          </p:cNvPr>
          <p:cNvCxnSpPr>
            <a:cxnSpLocks/>
          </p:cNvCxnSpPr>
          <p:nvPr/>
        </p:nvCxnSpPr>
        <p:spPr>
          <a:xfrm flipH="1">
            <a:off x="6937034" y="4159876"/>
            <a:ext cx="1037417" cy="8223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Gerader Verbinder 105">
            <a:extLst>
              <a:ext uri="{FF2B5EF4-FFF2-40B4-BE49-F238E27FC236}">
                <a16:creationId xmlns:a16="http://schemas.microsoft.com/office/drawing/2014/main" id="{3FCF7FC2-430D-DBAC-81DE-729616FE53FC}"/>
              </a:ext>
            </a:extLst>
          </p:cNvPr>
          <p:cNvCxnSpPr>
            <a:cxnSpLocks/>
          </p:cNvCxnSpPr>
          <p:nvPr/>
        </p:nvCxnSpPr>
        <p:spPr>
          <a:xfrm flipH="1" flipV="1">
            <a:off x="7356355" y="2513463"/>
            <a:ext cx="618096" cy="16464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Datumsplatzhalter 4">
            <a:extLst>
              <a:ext uri="{FF2B5EF4-FFF2-40B4-BE49-F238E27FC236}">
                <a16:creationId xmlns:a16="http://schemas.microsoft.com/office/drawing/2014/main" id="{8CDB285A-7B86-6A34-F1A9-B69A8F7276E4}"/>
              </a:ext>
            </a:extLst>
          </p:cNvPr>
          <p:cNvSpPr txBox="1">
            <a:spLocks/>
          </p:cNvSpPr>
          <p:nvPr/>
        </p:nvSpPr>
        <p:spPr>
          <a:xfrm>
            <a:off x="3361674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207340" rtl="0" eaLnBrk="1" latinLnBrk="0" hangingPunct="1"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noProof="0"/>
              <a:t>20. Januar 2021</a:t>
            </a:r>
          </a:p>
        </p:txBody>
      </p:sp>
      <p:sp>
        <p:nvSpPr>
          <p:cNvPr id="108" name="Foliennummernplatzhalter 6">
            <a:extLst>
              <a:ext uri="{FF2B5EF4-FFF2-40B4-BE49-F238E27FC236}">
                <a16:creationId xmlns:a16="http://schemas.microsoft.com/office/drawing/2014/main" id="{8472B745-D58F-7DAC-F687-70DD6C501374}"/>
              </a:ext>
            </a:extLst>
          </p:cNvPr>
          <p:cNvSpPr txBox="1">
            <a:spLocks/>
          </p:cNvSpPr>
          <p:nvPr/>
        </p:nvSpPr>
        <p:spPr>
          <a:xfrm>
            <a:off x="3361938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207340" rtl="0" eaLnBrk="1" latinLnBrk="0" hangingPunct="1">
              <a:defRPr sz="1000" kern="1200" baseline="0">
                <a:solidFill>
                  <a:schemeClr val="accent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3005BA2-ABF8-0A46-8B15-84F2660EFA6C}" type="slidenum">
              <a:rPr lang="de-DE" noProof="0" smtClean="0"/>
              <a:pPr/>
              <a:t>37</a:t>
            </a:fld>
            <a:endParaRPr lang="de-DE" noProof="0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5B3859DB-92F4-A531-DA5D-40615FBE2E64}"/>
              </a:ext>
            </a:extLst>
          </p:cNvPr>
          <p:cNvSpPr/>
          <p:nvPr/>
        </p:nvSpPr>
        <p:spPr>
          <a:xfrm>
            <a:off x="3798448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0" name="Flussdiagramm: Grenzstelle 109">
            <a:extLst>
              <a:ext uri="{FF2B5EF4-FFF2-40B4-BE49-F238E27FC236}">
                <a16:creationId xmlns:a16="http://schemas.microsoft.com/office/drawing/2014/main" id="{60643B52-3E70-A173-856D-4F43FDC5FF25}"/>
              </a:ext>
            </a:extLst>
          </p:cNvPr>
          <p:cNvSpPr/>
          <p:nvPr/>
        </p:nvSpPr>
        <p:spPr>
          <a:xfrm rot="5400000">
            <a:off x="5786952" y="3292501"/>
            <a:ext cx="515895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11" name="Flussdiagramm: Grenzstelle 110">
            <a:extLst>
              <a:ext uri="{FF2B5EF4-FFF2-40B4-BE49-F238E27FC236}">
                <a16:creationId xmlns:a16="http://schemas.microsoft.com/office/drawing/2014/main" id="{A1EF58BA-E529-D9DF-2A76-244D96FBFA5A}"/>
              </a:ext>
            </a:extLst>
          </p:cNvPr>
          <p:cNvSpPr/>
          <p:nvPr/>
        </p:nvSpPr>
        <p:spPr>
          <a:xfrm>
            <a:off x="4883614" y="2455301"/>
            <a:ext cx="515895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12" name="Flussdiagramm: Grenzstelle 111">
            <a:extLst>
              <a:ext uri="{FF2B5EF4-FFF2-40B4-BE49-F238E27FC236}">
                <a16:creationId xmlns:a16="http://schemas.microsoft.com/office/drawing/2014/main" id="{4EB2067C-CAA4-69AC-A956-8D26318CAF5A}"/>
              </a:ext>
            </a:extLst>
          </p:cNvPr>
          <p:cNvSpPr/>
          <p:nvPr/>
        </p:nvSpPr>
        <p:spPr>
          <a:xfrm>
            <a:off x="6690291" y="2455301"/>
            <a:ext cx="515895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013D7562-FF1F-DAA4-B71D-F0752FF6C0BC}"/>
              </a:ext>
            </a:extLst>
          </p:cNvPr>
          <p:cNvCxnSpPr/>
          <p:nvPr/>
        </p:nvCxnSpPr>
        <p:spPr>
          <a:xfrm flipV="1">
            <a:off x="3632297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1116F099-A059-226D-B2B5-817DF834C381}"/>
              </a:ext>
            </a:extLst>
          </p:cNvPr>
          <p:cNvCxnSpPr>
            <a:cxnSpLocks/>
          </p:cNvCxnSpPr>
          <p:nvPr/>
        </p:nvCxnSpPr>
        <p:spPr>
          <a:xfrm>
            <a:off x="3632296" y="6010074"/>
            <a:ext cx="5022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feld 114">
            <a:extLst>
              <a:ext uri="{FF2B5EF4-FFF2-40B4-BE49-F238E27FC236}">
                <a16:creationId xmlns:a16="http://schemas.microsoft.com/office/drawing/2014/main" id="{F9A1BC07-C897-B6F6-4817-AA329319AFFA}"/>
              </a:ext>
            </a:extLst>
          </p:cNvPr>
          <p:cNvSpPr txBox="1"/>
          <p:nvPr/>
        </p:nvSpPr>
        <p:spPr>
          <a:xfrm>
            <a:off x="3896315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7F3A72EC-DEEB-A34D-D5AA-8A8C877B51FE}"/>
              </a:ext>
            </a:extLst>
          </p:cNvPr>
          <p:cNvSpPr txBox="1"/>
          <p:nvPr/>
        </p:nvSpPr>
        <p:spPr>
          <a:xfrm>
            <a:off x="3493711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59EED7A6-897C-3831-D8B5-B723F4F367A6}"/>
              </a:ext>
            </a:extLst>
          </p:cNvPr>
          <p:cNvSpPr/>
          <p:nvPr/>
        </p:nvSpPr>
        <p:spPr>
          <a:xfrm>
            <a:off x="4471835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B62F0DD8-AF00-0865-7B1C-A24DF2B2655C}"/>
              </a:ext>
            </a:extLst>
          </p:cNvPr>
          <p:cNvSpPr/>
          <p:nvPr/>
        </p:nvSpPr>
        <p:spPr>
          <a:xfrm>
            <a:off x="7673944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73A382BE-9C47-933A-3C64-FF688F9D07DE}"/>
              </a:ext>
            </a:extLst>
          </p:cNvPr>
          <p:cNvSpPr/>
          <p:nvPr/>
        </p:nvSpPr>
        <p:spPr>
          <a:xfrm>
            <a:off x="5663037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E5164DB4-2422-79C5-F7A4-C476F0372963}"/>
              </a:ext>
            </a:extLst>
          </p:cNvPr>
          <p:cNvSpPr/>
          <p:nvPr/>
        </p:nvSpPr>
        <p:spPr>
          <a:xfrm>
            <a:off x="5830455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EB55275E-A839-0FB7-5970-7CE67167A091}"/>
              </a:ext>
            </a:extLst>
          </p:cNvPr>
          <p:cNvSpPr/>
          <p:nvPr/>
        </p:nvSpPr>
        <p:spPr>
          <a:xfrm>
            <a:off x="7697829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3E5004B-10F4-2FBE-D3E4-F0D9E813CD31}"/>
              </a:ext>
            </a:extLst>
          </p:cNvPr>
          <p:cNvSpPr/>
          <p:nvPr/>
        </p:nvSpPr>
        <p:spPr>
          <a:xfrm>
            <a:off x="4289478" y="4288192"/>
            <a:ext cx="126377" cy="12637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CA819A41-9ED7-A88D-2A5F-32D7D30E4570}"/>
              </a:ext>
            </a:extLst>
          </p:cNvPr>
          <p:cNvSpPr/>
          <p:nvPr/>
        </p:nvSpPr>
        <p:spPr>
          <a:xfrm>
            <a:off x="7079808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C6A8E0D0-25D7-0710-01FE-115ED93CBF2C}"/>
              </a:ext>
            </a:extLst>
          </p:cNvPr>
          <p:cNvSpPr/>
          <p:nvPr/>
        </p:nvSpPr>
        <p:spPr>
          <a:xfrm>
            <a:off x="7974451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48A7211B-44B4-384F-1D05-DA77B323423D}"/>
              </a:ext>
            </a:extLst>
          </p:cNvPr>
          <p:cNvSpPr/>
          <p:nvPr/>
        </p:nvSpPr>
        <p:spPr>
          <a:xfrm>
            <a:off x="7232208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81ECD8FA-59BE-B1D0-E6BD-C4DC0C0EC2D4}"/>
              </a:ext>
            </a:extLst>
          </p:cNvPr>
          <p:cNvSpPr/>
          <p:nvPr/>
        </p:nvSpPr>
        <p:spPr>
          <a:xfrm>
            <a:off x="5998288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DDE0A477-E564-E1BB-3EBF-991A360CE434}"/>
              </a:ext>
            </a:extLst>
          </p:cNvPr>
          <p:cNvSpPr/>
          <p:nvPr/>
        </p:nvSpPr>
        <p:spPr>
          <a:xfrm>
            <a:off x="4546374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45EAA49E-1277-C4BF-1C22-0BB96FB480B0}"/>
              </a:ext>
            </a:extLst>
          </p:cNvPr>
          <p:cNvSpPr/>
          <p:nvPr/>
        </p:nvSpPr>
        <p:spPr>
          <a:xfrm>
            <a:off x="6033264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10B8A1DF-3971-6381-B47B-2EB73955E260}"/>
              </a:ext>
            </a:extLst>
          </p:cNvPr>
          <p:cNvSpPr/>
          <p:nvPr/>
        </p:nvSpPr>
        <p:spPr>
          <a:xfrm>
            <a:off x="5336319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F3FFE994-7BE6-F520-B69A-F707A357395F}"/>
              </a:ext>
            </a:extLst>
          </p:cNvPr>
          <p:cNvSpPr/>
          <p:nvPr/>
        </p:nvSpPr>
        <p:spPr>
          <a:xfrm>
            <a:off x="5841447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14984F5F-4743-C2C2-BE57-DB8229BFDC14}"/>
              </a:ext>
            </a:extLst>
          </p:cNvPr>
          <p:cNvSpPr/>
          <p:nvPr/>
        </p:nvSpPr>
        <p:spPr>
          <a:xfrm>
            <a:off x="7416456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04027F69-BFB7-4E0F-7E9C-090532F59510}"/>
              </a:ext>
            </a:extLst>
          </p:cNvPr>
          <p:cNvSpPr/>
          <p:nvPr/>
        </p:nvSpPr>
        <p:spPr>
          <a:xfrm>
            <a:off x="7229979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994336A0-A4FE-9715-428D-6D3D48117CAB}"/>
              </a:ext>
            </a:extLst>
          </p:cNvPr>
          <p:cNvSpPr/>
          <p:nvPr/>
        </p:nvSpPr>
        <p:spPr>
          <a:xfrm>
            <a:off x="4105515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CEECAF96-CBD8-F900-91AA-76D586536CBD}"/>
              </a:ext>
            </a:extLst>
          </p:cNvPr>
          <p:cNvSpPr/>
          <p:nvPr/>
        </p:nvSpPr>
        <p:spPr>
          <a:xfrm>
            <a:off x="4037423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D7DFC95A-6889-7AD3-556D-A9E835DD5213}"/>
              </a:ext>
            </a:extLst>
          </p:cNvPr>
          <p:cNvSpPr/>
          <p:nvPr/>
        </p:nvSpPr>
        <p:spPr>
          <a:xfrm>
            <a:off x="7657869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4E81FC4D-C3DE-9224-800B-2E0FD210448F}"/>
              </a:ext>
            </a:extLst>
          </p:cNvPr>
          <p:cNvSpPr/>
          <p:nvPr/>
        </p:nvSpPr>
        <p:spPr>
          <a:xfrm>
            <a:off x="5607140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A9560E6F-5E9C-1FD2-131D-CF5E5C94E8E9}"/>
              </a:ext>
            </a:extLst>
          </p:cNvPr>
          <p:cNvSpPr/>
          <p:nvPr/>
        </p:nvSpPr>
        <p:spPr>
          <a:xfrm>
            <a:off x="6356429" y="179470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DC0F3E29-AAD3-3F31-4889-4B6B1CF2A426}"/>
              </a:ext>
            </a:extLst>
          </p:cNvPr>
          <p:cNvCxnSpPr>
            <a:cxnSpLocks/>
          </p:cNvCxnSpPr>
          <p:nvPr/>
        </p:nvCxnSpPr>
        <p:spPr>
          <a:xfrm>
            <a:off x="4406188" y="3226158"/>
            <a:ext cx="192024" cy="175608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B9C56E73-B891-7259-829B-B9249C7DEE3A}"/>
              </a:ext>
            </a:extLst>
          </p:cNvPr>
          <p:cNvCxnSpPr>
            <a:cxnSpLocks/>
          </p:cNvCxnSpPr>
          <p:nvPr/>
        </p:nvCxnSpPr>
        <p:spPr>
          <a:xfrm>
            <a:off x="4591473" y="4982244"/>
            <a:ext cx="234556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Ellipse 139">
            <a:extLst>
              <a:ext uri="{FF2B5EF4-FFF2-40B4-BE49-F238E27FC236}">
                <a16:creationId xmlns:a16="http://schemas.microsoft.com/office/drawing/2014/main" id="{45A280D1-D4E5-4BF6-723F-8DE798E0105A}"/>
              </a:ext>
            </a:extLst>
          </p:cNvPr>
          <p:cNvSpPr/>
          <p:nvPr/>
        </p:nvSpPr>
        <p:spPr>
          <a:xfrm>
            <a:off x="7234554" y="2420961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67164FDA-5389-799E-C275-EA1F5D7EE04E}"/>
              </a:ext>
            </a:extLst>
          </p:cNvPr>
          <p:cNvSpPr/>
          <p:nvPr/>
        </p:nvSpPr>
        <p:spPr>
          <a:xfrm>
            <a:off x="7843158" y="40305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5BE4C23F-CEF7-4037-FEF2-29F37E9F3AF8}"/>
              </a:ext>
            </a:extLst>
          </p:cNvPr>
          <p:cNvSpPr/>
          <p:nvPr/>
        </p:nvSpPr>
        <p:spPr>
          <a:xfrm>
            <a:off x="6819403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A0B49DDD-B3BC-DFB0-ED0E-C488C4DC9EA5}"/>
              </a:ext>
            </a:extLst>
          </p:cNvPr>
          <p:cNvSpPr/>
          <p:nvPr/>
        </p:nvSpPr>
        <p:spPr>
          <a:xfrm>
            <a:off x="4472242" y="485887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2C62386B-59A2-6F9B-8241-316F0438B3C6}"/>
              </a:ext>
            </a:extLst>
          </p:cNvPr>
          <p:cNvSpPr/>
          <p:nvPr/>
        </p:nvSpPr>
        <p:spPr>
          <a:xfrm>
            <a:off x="4277353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3979458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25FC7-032C-D139-83A1-0F9805585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079BB2C-7410-4E2C-1653-D259A34C3AF9}"/>
              </a:ext>
            </a:extLst>
          </p:cNvPr>
          <p:cNvCxnSpPr>
            <a:cxnSpLocks/>
          </p:cNvCxnSpPr>
          <p:nvPr/>
        </p:nvCxnSpPr>
        <p:spPr>
          <a:xfrm>
            <a:off x="3455380" y="1914471"/>
            <a:ext cx="881034" cy="62124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5808922B-AF89-6559-89E7-863791FF20C3}"/>
              </a:ext>
            </a:extLst>
          </p:cNvPr>
          <p:cNvCxnSpPr>
            <a:cxnSpLocks/>
          </p:cNvCxnSpPr>
          <p:nvPr/>
        </p:nvCxnSpPr>
        <p:spPr>
          <a:xfrm flipH="1">
            <a:off x="2709000" y="1923542"/>
            <a:ext cx="746380" cy="91514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0F3E8DCB-80B4-B03A-FB65-47196BC0C248}"/>
              </a:ext>
            </a:extLst>
          </p:cNvPr>
          <p:cNvCxnSpPr>
            <a:cxnSpLocks/>
          </p:cNvCxnSpPr>
          <p:nvPr/>
        </p:nvCxnSpPr>
        <p:spPr>
          <a:xfrm flipH="1">
            <a:off x="3910059" y="4159876"/>
            <a:ext cx="1037417" cy="82236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C717D107-6AB1-F867-6BD0-79E5033D9C61}"/>
              </a:ext>
            </a:extLst>
          </p:cNvPr>
          <p:cNvCxnSpPr>
            <a:cxnSpLocks/>
          </p:cNvCxnSpPr>
          <p:nvPr/>
        </p:nvCxnSpPr>
        <p:spPr>
          <a:xfrm flipH="1" flipV="1">
            <a:off x="4329380" y="2513463"/>
            <a:ext cx="618096" cy="164641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01E8099-FDC5-2EB4-D01C-B47EAE57E5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3CB63-DAE0-128A-7053-4847A8B112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D774C55E-BBC6-D7A5-B692-F03B945DBDC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D9988D5-B0BD-E5B0-7E22-611290ABDA16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31D9F3F-9191-6A9A-A859-8DB595CD303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1A4CDC8-069E-206A-FCE3-2B702F35046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38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42431E8-1050-0020-E1F2-B0F3EF6F0800}"/>
              </a:ext>
            </a:extLst>
          </p:cNvPr>
          <p:cNvSpPr/>
          <p:nvPr/>
        </p:nvSpPr>
        <p:spPr>
          <a:xfrm>
            <a:off x="771473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39196B64-5D59-C4D9-7AF3-A09446412E46}"/>
              </a:ext>
            </a:extLst>
          </p:cNvPr>
          <p:cNvSpPr/>
          <p:nvPr/>
        </p:nvSpPr>
        <p:spPr>
          <a:xfrm rot="5400000">
            <a:off x="2759977" y="3292501"/>
            <a:ext cx="515895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D4AC53C7-9F6C-7B71-9414-0BE250ABB248}"/>
              </a:ext>
            </a:extLst>
          </p:cNvPr>
          <p:cNvSpPr/>
          <p:nvPr/>
        </p:nvSpPr>
        <p:spPr>
          <a:xfrm>
            <a:off x="1856639" y="2455301"/>
            <a:ext cx="515895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14F1EA8E-B1BC-0650-C07C-720ABB53CA63}"/>
              </a:ext>
            </a:extLst>
          </p:cNvPr>
          <p:cNvSpPr/>
          <p:nvPr/>
        </p:nvSpPr>
        <p:spPr>
          <a:xfrm>
            <a:off x="3663316" y="2455301"/>
            <a:ext cx="515895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DC9A867-3849-5D0C-404E-0BBA91A99253}"/>
              </a:ext>
            </a:extLst>
          </p:cNvPr>
          <p:cNvCxnSpPr/>
          <p:nvPr/>
        </p:nvCxnSpPr>
        <p:spPr>
          <a:xfrm flipV="1">
            <a:off x="605322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EDDD45D-7B52-7E7D-7F4F-2A2FC1F3F608}"/>
              </a:ext>
            </a:extLst>
          </p:cNvPr>
          <p:cNvCxnSpPr>
            <a:cxnSpLocks/>
          </p:cNvCxnSpPr>
          <p:nvPr/>
        </p:nvCxnSpPr>
        <p:spPr>
          <a:xfrm>
            <a:off x="605321" y="6010074"/>
            <a:ext cx="5022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7FD7779A-A0D7-029E-DCDB-4ABE6CBF94D0}"/>
              </a:ext>
            </a:extLst>
          </p:cNvPr>
          <p:cNvSpPr txBox="1"/>
          <p:nvPr/>
        </p:nvSpPr>
        <p:spPr>
          <a:xfrm>
            <a:off x="869340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E963DBB-4F56-F9DC-4504-9E769D11FEEA}"/>
              </a:ext>
            </a:extLst>
          </p:cNvPr>
          <p:cNvSpPr txBox="1"/>
          <p:nvPr/>
        </p:nvSpPr>
        <p:spPr>
          <a:xfrm>
            <a:off x="466736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678F910-CEC3-2252-32C2-E510D5D71BE7}"/>
              </a:ext>
            </a:extLst>
          </p:cNvPr>
          <p:cNvSpPr txBox="1"/>
          <p:nvPr/>
        </p:nvSpPr>
        <p:spPr>
          <a:xfrm>
            <a:off x="333154" y="720379"/>
            <a:ext cx="891971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Vergleich der beiden Lösungsgraphen und Lösungspfade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4E174C93-A474-C2FE-A0B6-9BC23E1A670F}"/>
              </a:ext>
            </a:extLst>
          </p:cNvPr>
          <p:cNvSpPr/>
          <p:nvPr/>
        </p:nvSpPr>
        <p:spPr>
          <a:xfrm>
            <a:off x="1444860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4E6689F3-E54F-704D-E8E6-1746EC900671}"/>
              </a:ext>
            </a:extLst>
          </p:cNvPr>
          <p:cNvSpPr/>
          <p:nvPr/>
        </p:nvSpPr>
        <p:spPr>
          <a:xfrm>
            <a:off x="4646969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67A3B947-523B-BC76-8C39-FEDE713146B4}"/>
              </a:ext>
            </a:extLst>
          </p:cNvPr>
          <p:cNvSpPr/>
          <p:nvPr/>
        </p:nvSpPr>
        <p:spPr>
          <a:xfrm>
            <a:off x="2636062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FB948ED-E42C-E566-9D71-71F4A48001F2}"/>
              </a:ext>
            </a:extLst>
          </p:cNvPr>
          <p:cNvSpPr/>
          <p:nvPr/>
        </p:nvSpPr>
        <p:spPr>
          <a:xfrm>
            <a:off x="2803480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B2E02C6B-59DC-893A-F335-ED1765FEE034}"/>
              </a:ext>
            </a:extLst>
          </p:cNvPr>
          <p:cNvSpPr/>
          <p:nvPr/>
        </p:nvSpPr>
        <p:spPr>
          <a:xfrm>
            <a:off x="4670854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8436A1ED-AC3E-36BE-8D7C-BF6219C4C026}"/>
              </a:ext>
            </a:extLst>
          </p:cNvPr>
          <p:cNvSpPr/>
          <p:nvPr/>
        </p:nvSpPr>
        <p:spPr>
          <a:xfrm>
            <a:off x="1262503" y="4288192"/>
            <a:ext cx="126377" cy="12637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F3FFBE56-A316-5A4B-AA22-5A5AAC8DBC19}"/>
              </a:ext>
            </a:extLst>
          </p:cNvPr>
          <p:cNvSpPr/>
          <p:nvPr/>
        </p:nvSpPr>
        <p:spPr>
          <a:xfrm>
            <a:off x="4052833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FBAD495-166E-635C-D0CE-0F5A773F0296}"/>
              </a:ext>
            </a:extLst>
          </p:cNvPr>
          <p:cNvSpPr/>
          <p:nvPr/>
        </p:nvSpPr>
        <p:spPr>
          <a:xfrm>
            <a:off x="4947476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AA00ECF1-A806-2EDC-2209-80C7C59E1649}"/>
              </a:ext>
            </a:extLst>
          </p:cNvPr>
          <p:cNvSpPr/>
          <p:nvPr/>
        </p:nvSpPr>
        <p:spPr>
          <a:xfrm>
            <a:off x="4205233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BE4E44BB-4669-37F9-A997-4233A3490289}"/>
              </a:ext>
            </a:extLst>
          </p:cNvPr>
          <p:cNvSpPr/>
          <p:nvPr/>
        </p:nvSpPr>
        <p:spPr>
          <a:xfrm>
            <a:off x="2971313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EC42F4A5-1EBA-B4AC-B634-94C7762822BA}"/>
              </a:ext>
            </a:extLst>
          </p:cNvPr>
          <p:cNvSpPr/>
          <p:nvPr/>
        </p:nvSpPr>
        <p:spPr>
          <a:xfrm>
            <a:off x="1519399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A78586AB-98BE-6EC9-EF8C-D941839C006E}"/>
              </a:ext>
            </a:extLst>
          </p:cNvPr>
          <p:cNvSpPr/>
          <p:nvPr/>
        </p:nvSpPr>
        <p:spPr>
          <a:xfrm>
            <a:off x="3006289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5AADAC70-D1C9-6028-EA94-C3708CFFF101}"/>
              </a:ext>
            </a:extLst>
          </p:cNvPr>
          <p:cNvSpPr/>
          <p:nvPr/>
        </p:nvSpPr>
        <p:spPr>
          <a:xfrm>
            <a:off x="2309344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FBEB9A58-85A3-3CA3-7822-BCB3092399D6}"/>
              </a:ext>
            </a:extLst>
          </p:cNvPr>
          <p:cNvSpPr/>
          <p:nvPr/>
        </p:nvSpPr>
        <p:spPr>
          <a:xfrm>
            <a:off x="2814472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D0209DF-7FE6-D997-8AE0-9E6CB19620F0}"/>
              </a:ext>
            </a:extLst>
          </p:cNvPr>
          <p:cNvSpPr/>
          <p:nvPr/>
        </p:nvSpPr>
        <p:spPr>
          <a:xfrm>
            <a:off x="4389481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ED34A2A5-4795-5E11-171F-D6EC6368270C}"/>
              </a:ext>
            </a:extLst>
          </p:cNvPr>
          <p:cNvSpPr/>
          <p:nvPr/>
        </p:nvSpPr>
        <p:spPr>
          <a:xfrm>
            <a:off x="4203004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3B65786C-3541-FAFE-1741-CC81692B0E95}"/>
              </a:ext>
            </a:extLst>
          </p:cNvPr>
          <p:cNvSpPr/>
          <p:nvPr/>
        </p:nvSpPr>
        <p:spPr>
          <a:xfrm>
            <a:off x="1078540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210CE17E-0C5B-5D3F-7410-E80579E7AB44}"/>
              </a:ext>
            </a:extLst>
          </p:cNvPr>
          <p:cNvSpPr/>
          <p:nvPr/>
        </p:nvSpPr>
        <p:spPr>
          <a:xfrm>
            <a:off x="1010448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53EB3A10-5E9D-BD34-BFF1-D63E025851D2}"/>
              </a:ext>
            </a:extLst>
          </p:cNvPr>
          <p:cNvSpPr/>
          <p:nvPr/>
        </p:nvSpPr>
        <p:spPr>
          <a:xfrm>
            <a:off x="4630894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A0C1ED4B-AECC-0F52-70CB-58A7E240D3EA}"/>
              </a:ext>
            </a:extLst>
          </p:cNvPr>
          <p:cNvSpPr/>
          <p:nvPr/>
        </p:nvSpPr>
        <p:spPr>
          <a:xfrm>
            <a:off x="2580165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C90F451C-339D-88FD-AACB-044443C0E383}"/>
              </a:ext>
            </a:extLst>
          </p:cNvPr>
          <p:cNvSpPr/>
          <p:nvPr/>
        </p:nvSpPr>
        <p:spPr>
          <a:xfrm>
            <a:off x="3329454" y="179470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4D5D762C-F2E5-0D55-A0E2-DD450AD08007}"/>
              </a:ext>
            </a:extLst>
          </p:cNvPr>
          <p:cNvCxnSpPr>
            <a:cxnSpLocks/>
          </p:cNvCxnSpPr>
          <p:nvPr/>
        </p:nvCxnSpPr>
        <p:spPr>
          <a:xfrm>
            <a:off x="1379213" y="3226158"/>
            <a:ext cx="192024" cy="175608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7DDEE410-5BC2-E739-42CA-4533E2E9E969}"/>
              </a:ext>
            </a:extLst>
          </p:cNvPr>
          <p:cNvCxnSpPr>
            <a:cxnSpLocks/>
          </p:cNvCxnSpPr>
          <p:nvPr/>
        </p:nvCxnSpPr>
        <p:spPr>
          <a:xfrm>
            <a:off x="1564498" y="4982244"/>
            <a:ext cx="2345561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Ellipse 81">
            <a:extLst>
              <a:ext uri="{FF2B5EF4-FFF2-40B4-BE49-F238E27FC236}">
                <a16:creationId xmlns:a16="http://schemas.microsoft.com/office/drawing/2014/main" id="{900BD739-A091-1119-0E79-247304D8BD03}"/>
              </a:ext>
            </a:extLst>
          </p:cNvPr>
          <p:cNvSpPr/>
          <p:nvPr/>
        </p:nvSpPr>
        <p:spPr>
          <a:xfrm>
            <a:off x="4207579" y="2420961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BCD6CCAC-7753-ABEC-9C03-39ADB5CF0B3B}"/>
              </a:ext>
            </a:extLst>
          </p:cNvPr>
          <p:cNvSpPr/>
          <p:nvPr/>
        </p:nvSpPr>
        <p:spPr>
          <a:xfrm>
            <a:off x="4816183" y="40305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0C54268-4E80-21EF-34C8-5A9CECF84E95}"/>
              </a:ext>
            </a:extLst>
          </p:cNvPr>
          <p:cNvSpPr/>
          <p:nvPr/>
        </p:nvSpPr>
        <p:spPr>
          <a:xfrm>
            <a:off x="3792428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46DA386D-F11B-2E2A-8FCE-60C629B6DA65}"/>
              </a:ext>
            </a:extLst>
          </p:cNvPr>
          <p:cNvSpPr/>
          <p:nvPr/>
        </p:nvSpPr>
        <p:spPr>
          <a:xfrm>
            <a:off x="1445267" y="485887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6A38142-14B4-3214-27DB-98AD0E85C706}"/>
              </a:ext>
            </a:extLst>
          </p:cNvPr>
          <p:cNvSpPr/>
          <p:nvPr/>
        </p:nvSpPr>
        <p:spPr>
          <a:xfrm>
            <a:off x="1250378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AC2F30CE-DDD2-957B-A202-3CCEA2624472}"/>
              </a:ext>
            </a:extLst>
          </p:cNvPr>
          <p:cNvCxnSpPr>
            <a:cxnSpLocks/>
          </p:cNvCxnSpPr>
          <p:nvPr/>
        </p:nvCxnSpPr>
        <p:spPr>
          <a:xfrm flipV="1">
            <a:off x="8025978" y="2274490"/>
            <a:ext cx="48801" cy="60911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r Verbinder 108">
            <a:extLst>
              <a:ext uri="{FF2B5EF4-FFF2-40B4-BE49-F238E27FC236}">
                <a16:creationId xmlns:a16="http://schemas.microsoft.com/office/drawing/2014/main" id="{F08CB615-1442-E5B1-D048-E4BD47CAA9F8}"/>
              </a:ext>
            </a:extLst>
          </p:cNvPr>
          <p:cNvCxnSpPr>
            <a:cxnSpLocks/>
          </p:cNvCxnSpPr>
          <p:nvPr/>
        </p:nvCxnSpPr>
        <p:spPr>
          <a:xfrm flipH="1" flipV="1">
            <a:off x="8081013" y="2265086"/>
            <a:ext cx="734298" cy="1646892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r Verbinder 109">
            <a:extLst>
              <a:ext uri="{FF2B5EF4-FFF2-40B4-BE49-F238E27FC236}">
                <a16:creationId xmlns:a16="http://schemas.microsoft.com/office/drawing/2014/main" id="{C45C1F37-D086-0F1D-9891-8247C1D3209F}"/>
              </a:ext>
            </a:extLst>
          </p:cNvPr>
          <p:cNvCxnSpPr>
            <a:cxnSpLocks/>
          </p:cNvCxnSpPr>
          <p:nvPr/>
        </p:nvCxnSpPr>
        <p:spPr>
          <a:xfrm flipH="1">
            <a:off x="9252873" y="4096082"/>
            <a:ext cx="614479" cy="88785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Gerader Verbinder 110">
            <a:extLst>
              <a:ext uri="{FF2B5EF4-FFF2-40B4-BE49-F238E27FC236}">
                <a16:creationId xmlns:a16="http://schemas.microsoft.com/office/drawing/2014/main" id="{3517F0C1-42CF-35F6-29AA-BE87B7CBAA71}"/>
              </a:ext>
            </a:extLst>
          </p:cNvPr>
          <p:cNvCxnSpPr>
            <a:cxnSpLocks/>
          </p:cNvCxnSpPr>
          <p:nvPr/>
        </p:nvCxnSpPr>
        <p:spPr>
          <a:xfrm>
            <a:off x="6678842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r Verbinder 111">
            <a:extLst>
              <a:ext uri="{FF2B5EF4-FFF2-40B4-BE49-F238E27FC236}">
                <a16:creationId xmlns:a16="http://schemas.microsoft.com/office/drawing/2014/main" id="{4BBB30C1-A612-7CCA-E278-10C5E5FDD428}"/>
              </a:ext>
            </a:extLst>
          </p:cNvPr>
          <p:cNvCxnSpPr>
            <a:cxnSpLocks/>
          </p:cNvCxnSpPr>
          <p:nvPr/>
        </p:nvCxnSpPr>
        <p:spPr>
          <a:xfrm>
            <a:off x="6741875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Gerader Verbinder 112">
            <a:extLst>
              <a:ext uri="{FF2B5EF4-FFF2-40B4-BE49-F238E27FC236}">
                <a16:creationId xmlns:a16="http://schemas.microsoft.com/office/drawing/2014/main" id="{3FC221F1-83ED-C165-940D-74B019C93BCA}"/>
              </a:ext>
            </a:extLst>
          </p:cNvPr>
          <p:cNvCxnSpPr>
            <a:cxnSpLocks/>
          </p:cNvCxnSpPr>
          <p:nvPr/>
        </p:nvCxnSpPr>
        <p:spPr>
          <a:xfrm flipH="1">
            <a:off x="8068302" y="1799281"/>
            <a:ext cx="1062061" cy="47520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hteck 113">
            <a:extLst>
              <a:ext uri="{FF2B5EF4-FFF2-40B4-BE49-F238E27FC236}">
                <a16:creationId xmlns:a16="http://schemas.microsoft.com/office/drawing/2014/main" id="{2E82315C-34B5-F3A2-5A31-54D1A4BD5CBD}"/>
              </a:ext>
            </a:extLst>
          </p:cNvPr>
          <p:cNvSpPr/>
          <p:nvPr/>
        </p:nvSpPr>
        <p:spPr>
          <a:xfrm>
            <a:off x="6071102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5" name="Flussdiagramm: Grenzstelle 114">
            <a:extLst>
              <a:ext uri="{FF2B5EF4-FFF2-40B4-BE49-F238E27FC236}">
                <a16:creationId xmlns:a16="http://schemas.microsoft.com/office/drawing/2014/main" id="{08D280AB-ED73-C370-D33C-24B6A9F8BBF9}"/>
              </a:ext>
            </a:extLst>
          </p:cNvPr>
          <p:cNvSpPr/>
          <p:nvPr/>
        </p:nvSpPr>
        <p:spPr>
          <a:xfrm rot="5400000">
            <a:off x="8059606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16" name="Flussdiagramm: Grenzstelle 115">
            <a:extLst>
              <a:ext uri="{FF2B5EF4-FFF2-40B4-BE49-F238E27FC236}">
                <a16:creationId xmlns:a16="http://schemas.microsoft.com/office/drawing/2014/main" id="{8E5561C6-503C-19C9-A23C-976FE7907DEB}"/>
              </a:ext>
            </a:extLst>
          </p:cNvPr>
          <p:cNvSpPr/>
          <p:nvPr/>
        </p:nvSpPr>
        <p:spPr>
          <a:xfrm>
            <a:off x="7156268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17" name="Flussdiagramm: Grenzstelle 116">
            <a:extLst>
              <a:ext uri="{FF2B5EF4-FFF2-40B4-BE49-F238E27FC236}">
                <a16:creationId xmlns:a16="http://schemas.microsoft.com/office/drawing/2014/main" id="{13BAD6EB-4EB6-6879-8E80-67B914209BCE}"/>
              </a:ext>
            </a:extLst>
          </p:cNvPr>
          <p:cNvSpPr/>
          <p:nvPr/>
        </p:nvSpPr>
        <p:spPr>
          <a:xfrm>
            <a:off x="8962945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118" name="Gerade Verbindung mit Pfeil 117">
            <a:extLst>
              <a:ext uri="{FF2B5EF4-FFF2-40B4-BE49-F238E27FC236}">
                <a16:creationId xmlns:a16="http://schemas.microsoft.com/office/drawing/2014/main" id="{04811A5B-B822-AF73-3282-66905B051F3A}"/>
              </a:ext>
            </a:extLst>
          </p:cNvPr>
          <p:cNvCxnSpPr/>
          <p:nvPr/>
        </p:nvCxnSpPr>
        <p:spPr>
          <a:xfrm flipV="1">
            <a:off x="5904951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3C84C4EA-A829-0845-30AA-20DBB52799AF}"/>
              </a:ext>
            </a:extLst>
          </p:cNvPr>
          <p:cNvCxnSpPr>
            <a:cxnSpLocks/>
          </p:cNvCxnSpPr>
          <p:nvPr/>
        </p:nvCxnSpPr>
        <p:spPr>
          <a:xfrm>
            <a:off x="5904951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feld 119">
            <a:extLst>
              <a:ext uri="{FF2B5EF4-FFF2-40B4-BE49-F238E27FC236}">
                <a16:creationId xmlns:a16="http://schemas.microsoft.com/office/drawing/2014/main" id="{70BF3837-E052-FF3B-6FC3-F8E9F53C44BC}"/>
              </a:ext>
            </a:extLst>
          </p:cNvPr>
          <p:cNvSpPr txBox="1"/>
          <p:nvPr/>
        </p:nvSpPr>
        <p:spPr>
          <a:xfrm>
            <a:off x="6168969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121" name="Textfeld 120">
            <a:extLst>
              <a:ext uri="{FF2B5EF4-FFF2-40B4-BE49-F238E27FC236}">
                <a16:creationId xmlns:a16="http://schemas.microsoft.com/office/drawing/2014/main" id="{0F024F93-7C54-6D81-EBE2-B30C562A97CC}"/>
              </a:ext>
            </a:extLst>
          </p:cNvPr>
          <p:cNvSpPr txBox="1"/>
          <p:nvPr/>
        </p:nvSpPr>
        <p:spPr>
          <a:xfrm>
            <a:off x="5766365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75862806-5088-5674-99E8-BD6383F5BDDA}"/>
              </a:ext>
            </a:extLst>
          </p:cNvPr>
          <p:cNvSpPr/>
          <p:nvPr/>
        </p:nvSpPr>
        <p:spPr>
          <a:xfrm>
            <a:off x="6744489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FD5248F5-1609-A125-536F-38DEA3A36E15}"/>
              </a:ext>
            </a:extLst>
          </p:cNvPr>
          <p:cNvSpPr/>
          <p:nvPr/>
        </p:nvSpPr>
        <p:spPr>
          <a:xfrm>
            <a:off x="9946598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A466B0C9-1164-5356-AA96-6C7F4077B070}"/>
              </a:ext>
            </a:extLst>
          </p:cNvPr>
          <p:cNvSpPr/>
          <p:nvPr/>
        </p:nvSpPr>
        <p:spPr>
          <a:xfrm>
            <a:off x="7935691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56C8AB94-ECE6-A9DC-E4AD-03A8B1B6F2AE}"/>
              </a:ext>
            </a:extLst>
          </p:cNvPr>
          <p:cNvSpPr/>
          <p:nvPr/>
        </p:nvSpPr>
        <p:spPr>
          <a:xfrm>
            <a:off x="8103109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592B081B-B626-2541-58A5-DD469F183760}"/>
              </a:ext>
            </a:extLst>
          </p:cNvPr>
          <p:cNvSpPr/>
          <p:nvPr/>
        </p:nvSpPr>
        <p:spPr>
          <a:xfrm>
            <a:off x="9970483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93BFBC2D-2406-4DD8-6500-B0CFDA6CACEA}"/>
              </a:ext>
            </a:extLst>
          </p:cNvPr>
          <p:cNvCxnSpPr>
            <a:cxnSpLocks/>
          </p:cNvCxnSpPr>
          <p:nvPr/>
        </p:nvCxnSpPr>
        <p:spPr>
          <a:xfrm>
            <a:off x="6807677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r Verbinder 127">
            <a:extLst>
              <a:ext uri="{FF2B5EF4-FFF2-40B4-BE49-F238E27FC236}">
                <a16:creationId xmlns:a16="http://schemas.microsoft.com/office/drawing/2014/main" id="{2EE466E8-BAD3-1C5D-D014-2B3EA81D5279}"/>
              </a:ext>
            </a:extLst>
          </p:cNvPr>
          <p:cNvCxnSpPr>
            <a:cxnSpLocks/>
          </p:cNvCxnSpPr>
          <p:nvPr/>
        </p:nvCxnSpPr>
        <p:spPr>
          <a:xfrm flipH="1">
            <a:off x="6678842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Ellipse 128">
            <a:extLst>
              <a:ext uri="{FF2B5EF4-FFF2-40B4-BE49-F238E27FC236}">
                <a16:creationId xmlns:a16="http://schemas.microsoft.com/office/drawing/2014/main" id="{04335F4D-F69F-3CE4-BB09-BE1AA41477DA}"/>
              </a:ext>
            </a:extLst>
          </p:cNvPr>
          <p:cNvSpPr/>
          <p:nvPr/>
        </p:nvSpPr>
        <p:spPr>
          <a:xfrm>
            <a:off x="6678842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53F4283A-BB36-28D3-D87E-E3F15E25907C}"/>
              </a:ext>
            </a:extLst>
          </p:cNvPr>
          <p:cNvSpPr/>
          <p:nvPr/>
        </p:nvSpPr>
        <p:spPr>
          <a:xfrm>
            <a:off x="6550007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3B0EA9AA-6A65-3E9A-73C8-5B3CBCAA4047}"/>
              </a:ext>
            </a:extLst>
          </p:cNvPr>
          <p:cNvSpPr/>
          <p:nvPr/>
        </p:nvSpPr>
        <p:spPr>
          <a:xfrm>
            <a:off x="6562132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14A108A0-4F84-E876-B28F-9BB634E2278E}"/>
              </a:ext>
            </a:extLst>
          </p:cNvPr>
          <p:cNvSpPr/>
          <p:nvPr/>
        </p:nvSpPr>
        <p:spPr>
          <a:xfrm>
            <a:off x="9352462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938766D2-ECDE-7EF8-549F-E609BC95F77E}"/>
              </a:ext>
            </a:extLst>
          </p:cNvPr>
          <p:cNvSpPr/>
          <p:nvPr/>
        </p:nvSpPr>
        <p:spPr>
          <a:xfrm>
            <a:off x="10247105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134" name="Gerader Verbinder 133">
            <a:extLst>
              <a:ext uri="{FF2B5EF4-FFF2-40B4-BE49-F238E27FC236}">
                <a16:creationId xmlns:a16="http://schemas.microsoft.com/office/drawing/2014/main" id="{8AED2FA7-10A8-CD20-A7C6-59C54C99A4E9}"/>
              </a:ext>
            </a:extLst>
          </p:cNvPr>
          <p:cNvCxnSpPr>
            <a:cxnSpLocks/>
          </p:cNvCxnSpPr>
          <p:nvPr/>
        </p:nvCxnSpPr>
        <p:spPr>
          <a:xfrm>
            <a:off x="9124038" y="1820854"/>
            <a:ext cx="1249444" cy="125776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BE485644-8800-F375-7371-FED942138422}"/>
              </a:ext>
            </a:extLst>
          </p:cNvPr>
          <p:cNvCxnSpPr>
            <a:cxnSpLocks/>
          </p:cNvCxnSpPr>
          <p:nvPr/>
        </p:nvCxnSpPr>
        <p:spPr>
          <a:xfrm flipH="1">
            <a:off x="9867704" y="3069822"/>
            <a:ext cx="512012" cy="1026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>
            <a:extLst>
              <a:ext uri="{FF2B5EF4-FFF2-40B4-BE49-F238E27FC236}">
                <a16:creationId xmlns:a16="http://schemas.microsoft.com/office/drawing/2014/main" id="{8F48DA19-0B1A-A2D3-1AF7-1C5661A673E9}"/>
              </a:ext>
            </a:extLst>
          </p:cNvPr>
          <p:cNvSpPr/>
          <p:nvPr/>
        </p:nvSpPr>
        <p:spPr>
          <a:xfrm>
            <a:off x="10263446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CE13D941-D2ED-252E-0449-9E38BDAE09DC}"/>
              </a:ext>
            </a:extLst>
          </p:cNvPr>
          <p:cNvSpPr/>
          <p:nvPr/>
        </p:nvSpPr>
        <p:spPr>
          <a:xfrm>
            <a:off x="8995203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77DE2A91-BF12-9B6C-0B98-23794832F50E}"/>
              </a:ext>
            </a:extLst>
          </p:cNvPr>
          <p:cNvSpPr/>
          <p:nvPr/>
        </p:nvSpPr>
        <p:spPr>
          <a:xfrm>
            <a:off x="9738869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3B13984B-ACC8-A143-75AE-29E66D8B0153}"/>
              </a:ext>
            </a:extLst>
          </p:cNvPr>
          <p:cNvSpPr/>
          <p:nvPr/>
        </p:nvSpPr>
        <p:spPr>
          <a:xfrm>
            <a:off x="7768308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34717564-77D2-442E-4416-E55DBF4052B3}"/>
              </a:ext>
            </a:extLst>
          </p:cNvPr>
          <p:cNvSpPr/>
          <p:nvPr/>
        </p:nvSpPr>
        <p:spPr>
          <a:xfrm>
            <a:off x="6613196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3365D2C2-4A1D-749B-6036-12523C44C78A}"/>
              </a:ext>
            </a:extLst>
          </p:cNvPr>
          <p:cNvSpPr/>
          <p:nvPr/>
        </p:nvSpPr>
        <p:spPr>
          <a:xfrm>
            <a:off x="8692710" y="378314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058B3E00-9D7A-4155-4A37-2EDEC378FD88}"/>
              </a:ext>
            </a:extLst>
          </p:cNvPr>
          <p:cNvSpPr/>
          <p:nvPr/>
        </p:nvSpPr>
        <p:spPr>
          <a:xfrm>
            <a:off x="7952437" y="214745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F075B3BE-CF43-D72C-5C83-21298F00F264}"/>
              </a:ext>
            </a:extLst>
          </p:cNvPr>
          <p:cNvSpPr/>
          <p:nvPr/>
        </p:nvSpPr>
        <p:spPr>
          <a:xfrm>
            <a:off x="9504862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DFCA283B-0AB8-1BF7-B996-4A25BDA4A01F}"/>
              </a:ext>
            </a:extLst>
          </p:cNvPr>
          <p:cNvSpPr/>
          <p:nvPr/>
        </p:nvSpPr>
        <p:spPr>
          <a:xfrm>
            <a:off x="8270942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1E7B8017-DD2D-B882-906B-1F2151DAE278}"/>
              </a:ext>
            </a:extLst>
          </p:cNvPr>
          <p:cNvSpPr/>
          <p:nvPr/>
        </p:nvSpPr>
        <p:spPr>
          <a:xfrm>
            <a:off x="6819028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77A8F6F2-64AD-B3F8-C386-5695D2C54F08}"/>
              </a:ext>
            </a:extLst>
          </p:cNvPr>
          <p:cNvSpPr/>
          <p:nvPr/>
        </p:nvSpPr>
        <p:spPr>
          <a:xfrm>
            <a:off x="8305918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046F2BDF-CDFA-BB9F-FFB8-9EE06ECB79CD}"/>
              </a:ext>
            </a:extLst>
          </p:cNvPr>
          <p:cNvSpPr/>
          <p:nvPr/>
        </p:nvSpPr>
        <p:spPr>
          <a:xfrm>
            <a:off x="7608973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0ACAC13A-1D2A-5FD1-4EDA-A62F549B17B1}"/>
              </a:ext>
            </a:extLst>
          </p:cNvPr>
          <p:cNvSpPr/>
          <p:nvPr/>
        </p:nvSpPr>
        <p:spPr>
          <a:xfrm>
            <a:off x="8114101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53F3C506-F674-942A-A48A-8B3DFB591182}"/>
              </a:ext>
            </a:extLst>
          </p:cNvPr>
          <p:cNvSpPr/>
          <p:nvPr/>
        </p:nvSpPr>
        <p:spPr>
          <a:xfrm>
            <a:off x="9689110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7A7D1C4E-B9A5-57A1-26C9-1927F951F94A}"/>
              </a:ext>
            </a:extLst>
          </p:cNvPr>
          <p:cNvSpPr/>
          <p:nvPr/>
        </p:nvSpPr>
        <p:spPr>
          <a:xfrm>
            <a:off x="9502633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ED4584E7-B872-6C88-BB46-E000E3C6CC06}"/>
              </a:ext>
            </a:extLst>
          </p:cNvPr>
          <p:cNvSpPr/>
          <p:nvPr/>
        </p:nvSpPr>
        <p:spPr>
          <a:xfrm>
            <a:off x="6378169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58457E3D-567F-4F70-5885-1883737FBEBD}"/>
              </a:ext>
            </a:extLst>
          </p:cNvPr>
          <p:cNvSpPr/>
          <p:nvPr/>
        </p:nvSpPr>
        <p:spPr>
          <a:xfrm>
            <a:off x="6310077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94DA6B1A-315D-8C2C-6591-53FA8027462A}"/>
              </a:ext>
            </a:extLst>
          </p:cNvPr>
          <p:cNvSpPr/>
          <p:nvPr/>
        </p:nvSpPr>
        <p:spPr>
          <a:xfrm>
            <a:off x="9930523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52217697-D0ED-78CA-9DA9-485D3DADCE27}"/>
              </a:ext>
            </a:extLst>
          </p:cNvPr>
          <p:cNvSpPr/>
          <p:nvPr/>
        </p:nvSpPr>
        <p:spPr>
          <a:xfrm>
            <a:off x="7879794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188521FE-2050-347D-388F-40899D9892C4}"/>
              </a:ext>
            </a:extLst>
          </p:cNvPr>
          <p:cNvSpPr/>
          <p:nvPr/>
        </p:nvSpPr>
        <p:spPr>
          <a:xfrm>
            <a:off x="9092057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22796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31CB5-64E2-C20B-C70B-05FE4212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9FE0E16-6068-6541-0F65-F8176F3955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C7077C-9CB2-E14A-6F29-17B7EFC2248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B216243-F2FE-DFC9-8603-841D7CF6C32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2813BEB-D137-FACA-6050-F288FFF9590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FB1F96C-01CF-609B-AB03-45B9F8DDFFD0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67AD2C-05AD-D1BC-E27A-2C2736C4C1A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39</a:t>
            </a:fld>
            <a:endParaRPr lang="de-DE" noProof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5852B12-742D-F073-2653-B5BB90398572}"/>
              </a:ext>
            </a:extLst>
          </p:cNvPr>
          <p:cNvSpPr txBox="1"/>
          <p:nvPr/>
        </p:nvSpPr>
        <p:spPr>
          <a:xfrm>
            <a:off x="333154" y="720379"/>
            <a:ext cx="10182446" cy="39804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endParaRPr lang="de-DE" sz="2800" noProof="0">
              <a:ea typeface="Calibri"/>
            </a:endParaRPr>
          </a:p>
          <a:p>
            <a:endParaRPr lang="de-DE" sz="2800" noProof="0">
              <a:ea typeface="Calibri"/>
            </a:endParaRPr>
          </a:p>
          <a:p>
            <a:r>
              <a:rPr lang="de-DE" sz="2800" noProof="0">
                <a:ea typeface="Calibri"/>
              </a:rPr>
              <a:t>Optimierungsansatz 3:</a:t>
            </a:r>
          </a:p>
          <a:p>
            <a:r>
              <a:rPr lang="de-DE" sz="2800" noProof="0">
                <a:ea typeface="Calibri"/>
              </a:rPr>
              <a:t>Prüfung aller Verbindungen im Lösungsgraphen</a:t>
            </a:r>
          </a:p>
        </p:txBody>
      </p:sp>
    </p:spTree>
    <p:extLst>
      <p:ext uri="{BB962C8B-B14F-4D97-AF65-F5344CB8AC3E}">
        <p14:creationId xmlns:p14="http://schemas.microsoft.com/office/powerpoint/2010/main" val="1191219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B857D-2B9E-FC38-F183-0AF20D5A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1">
            <a:extLst>
              <a:ext uri="{FF2B5EF4-FFF2-40B4-BE49-F238E27FC236}">
                <a16:creationId xmlns:a16="http://schemas.microsoft.com/office/drawing/2014/main" id="{2983A8F2-1053-CA29-105D-3A2A424F75C5}"/>
              </a:ext>
            </a:extLst>
          </p:cNvPr>
          <p:cNvSpPr txBox="1">
            <a:spLocks/>
          </p:cNvSpPr>
          <p:nvPr/>
        </p:nvSpPr>
        <p:spPr>
          <a:xfrm>
            <a:off x="347222" y="1200746"/>
            <a:ext cx="10909303" cy="4599488"/>
          </a:xfrm>
          <a:prstGeom prst="rect">
            <a:avLst/>
          </a:prstGeom>
        </p:spPr>
        <p:txBody>
          <a:bodyPr lIns="0" tIns="0" rIns="0" bIns="0" numCol="1" spcCol="720000" anchor="t"/>
          <a:lstStyle>
            <a:lvl1pPr marL="0" indent="0" algn="l" defTabSz="914454" rtl="0" eaLnBrk="1" latinLnBrk="0" hangingPunct="1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252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2pPr>
            <a:lvl3pPr marL="504000" indent="-252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3pPr>
            <a:lvl4pPr marL="504000" indent="-234000" algn="l" defTabSz="914454" rtl="0" eaLnBrk="1" latinLnBrk="0" hangingPunct="1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4pPr>
            <a:lvl5pPr marL="504000" indent="0" algn="l" defTabSz="914454" rtl="0" eaLnBrk="1" latinLnBrk="0" hangingPunct="1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 typeface="Arial" panose="020B0604020202020204" pitchFamily="34" charset="0"/>
              <a:buNone/>
              <a:defRPr sz="1452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err="1">
                <a:latin typeface="Calibri"/>
                <a:ea typeface="Calibri"/>
                <a:cs typeface="Calibri"/>
              </a:rPr>
              <a:t>Einzelne</a:t>
            </a:r>
            <a:r>
              <a:rPr lang="en-US" b="1">
                <a:latin typeface="Calibri"/>
                <a:ea typeface="Calibri"/>
                <a:cs typeface="Calibri"/>
              </a:rPr>
              <a:t> </a:t>
            </a:r>
            <a:r>
              <a:rPr lang="de-DE" b="1" err="1">
                <a:latin typeface="Calibri"/>
                <a:ea typeface="Calibri"/>
                <a:cs typeface="Calibri"/>
              </a:rPr>
              <a:t>Pfadplanungsa</a:t>
            </a:r>
            <a:r>
              <a:rPr lang="en-US" b="1" err="1">
                <a:latin typeface="Calibri"/>
                <a:ea typeface="Calibri"/>
                <a:cs typeface="Calibri"/>
              </a:rPr>
              <a:t>lgorithmen</a:t>
            </a:r>
            <a:endParaRPr lang="en-US" b="1"/>
          </a:p>
          <a:p>
            <a:pPr marL="0" lvl="1" indent="0">
              <a:lnSpc>
                <a:spcPct val="100000"/>
              </a:lnSpc>
              <a:buNone/>
            </a:pPr>
            <a:r>
              <a:rPr lang="en-US" b="1">
                <a:latin typeface="Calibri"/>
                <a:ea typeface="Calibri"/>
                <a:cs typeface="Calibri"/>
              </a:rPr>
              <a:t>Input:</a:t>
            </a:r>
            <a:endParaRPr lang="en-US">
              <a:latin typeface="Calibri"/>
              <a:ea typeface="Calibri"/>
              <a:cs typeface="Calibri"/>
            </a:endParaRPr>
          </a:p>
          <a:p>
            <a:pPr marL="503555" lvl="2" indent="-251460">
              <a:lnSpc>
                <a:spcPct val="100000"/>
              </a:lnSpc>
              <a:buFont typeface="Arial"/>
              <a:buChar char="•"/>
            </a:pPr>
            <a:r>
              <a:rPr lang="de-DE" sz="1600">
                <a:latin typeface="Calibri"/>
                <a:ea typeface="Calibri"/>
                <a:cs typeface="Calibri"/>
              </a:rPr>
              <a:t>1 Startpunkt in </a:t>
            </a:r>
            <a:r>
              <a:rPr lang="de-DE" sz="1600" err="1">
                <a:latin typeface="Calibri"/>
                <a:ea typeface="Calibri"/>
                <a:cs typeface="Calibri"/>
              </a:rPr>
              <a:t>StartList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503555" lvl="2" indent="-251460">
              <a:lnSpc>
                <a:spcPct val="100000"/>
              </a:lnSpc>
              <a:buFont typeface="Arial"/>
              <a:buChar char="•"/>
            </a:pPr>
            <a:r>
              <a:rPr lang="de-DE" sz="1600">
                <a:latin typeface="Calibri"/>
                <a:ea typeface="Calibri"/>
                <a:cs typeface="Calibri"/>
              </a:rPr>
              <a:t>1 Ziel in </a:t>
            </a:r>
            <a:r>
              <a:rPr lang="de-DE" sz="1600" err="1">
                <a:latin typeface="Calibri"/>
                <a:ea typeface="Calibri"/>
                <a:cs typeface="Calibri"/>
              </a:rPr>
              <a:t>GoalList</a:t>
            </a:r>
            <a:endParaRPr lang="en-US" sz="1600">
              <a:latin typeface="Calibri"/>
              <a:ea typeface="Calibri"/>
            </a:endParaRPr>
          </a:p>
          <a:p>
            <a:pPr marL="503555" lvl="2" indent="-251460">
              <a:lnSpc>
                <a:spcPct val="100000"/>
              </a:lnSpc>
              <a:buFont typeface="Arial"/>
              <a:buChar char="•"/>
            </a:pPr>
            <a:r>
              <a:rPr lang="de-DE" sz="1600">
                <a:latin typeface="Calibri"/>
                <a:ea typeface="Calibri"/>
                <a:cs typeface="Calibri"/>
              </a:rPr>
              <a:t>Environment (Benchmark)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en-US" b="1">
                <a:latin typeface="Calibri"/>
                <a:ea typeface="Calibri"/>
                <a:cs typeface="Calibri"/>
              </a:rPr>
              <a:t>Output:</a:t>
            </a:r>
            <a:endParaRPr lang="en-US" b="1">
              <a:latin typeface="Calibri"/>
              <a:ea typeface="Calibri"/>
            </a:endParaRPr>
          </a:p>
          <a:p>
            <a:pPr marL="503555" lvl="2" indent="-251460">
              <a:lnSpc>
                <a:spcPct val="100000"/>
              </a:lnSpc>
              <a:buFont typeface="Arial"/>
              <a:buChar char="•"/>
            </a:pPr>
            <a:r>
              <a:rPr lang="de-DE" sz="1600">
                <a:latin typeface="Calibri"/>
                <a:ea typeface="Calibri"/>
                <a:cs typeface="Calibri"/>
              </a:rPr>
              <a:t>Pfad (nur unter Angabe der </a:t>
            </a:r>
            <a:r>
              <a:rPr lang="de-DE" sz="1600" err="1">
                <a:latin typeface="Calibri"/>
                <a:ea typeface="Calibri"/>
                <a:cs typeface="Calibri"/>
              </a:rPr>
              <a:t>Nodenames</a:t>
            </a:r>
            <a:r>
              <a:rPr lang="de-DE" sz="1600">
                <a:latin typeface="Calibri"/>
                <a:ea typeface="Calibri"/>
                <a:cs typeface="Calibri"/>
              </a:rPr>
              <a:t>)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de-DE" b="1">
                <a:latin typeface="Calibri"/>
                <a:ea typeface="Calibri"/>
                <a:cs typeface="Calibri"/>
              </a:rPr>
              <a:t>Visualisierung:</a:t>
            </a:r>
            <a:endParaRPr lang="en-US" b="1">
              <a:latin typeface="Calibri"/>
              <a:ea typeface="Calibri"/>
              <a:cs typeface="Calibri"/>
            </a:endParaRPr>
          </a:p>
          <a:p>
            <a:pPr marL="503555" lvl="2" indent="-251460">
              <a:lnSpc>
                <a:spcPct val="100000"/>
              </a:lnSpc>
              <a:buFont typeface="Arial"/>
              <a:buChar char="•"/>
            </a:pPr>
            <a:r>
              <a:rPr lang="de-DE" sz="1600">
                <a:latin typeface="Calibri"/>
                <a:ea typeface="Calibri"/>
                <a:cs typeface="Calibri"/>
              </a:rPr>
              <a:t>Erstellter Lösungsgraph (ohne Pfad, mit verworfenen Nodes)</a:t>
            </a:r>
            <a:endParaRPr lang="en-US" sz="1600">
              <a:latin typeface="Calibri"/>
              <a:ea typeface="Calibri"/>
            </a:endParaRPr>
          </a:p>
          <a:p>
            <a:pPr marL="503555" lvl="2" indent="-251460">
              <a:lnSpc>
                <a:spcPct val="100000"/>
              </a:lnSpc>
              <a:buFont typeface="Arial"/>
              <a:buChar char="•"/>
            </a:pPr>
            <a:r>
              <a:rPr lang="de-DE" sz="1600">
                <a:latin typeface="Calibri"/>
                <a:ea typeface="Calibri"/>
                <a:cs typeface="Calibri"/>
              </a:rPr>
              <a:t>Visualisierung im PlanningTest.py (mit Pfad)</a:t>
            </a:r>
            <a:endParaRPr lang="en-US" sz="1600">
              <a:latin typeface="Calibri"/>
              <a:ea typeface="Calibri"/>
            </a:endParaRPr>
          </a:p>
          <a:p>
            <a:pPr marL="0" lvl="1" indent="0">
              <a:lnSpc>
                <a:spcPct val="100000"/>
              </a:lnSpc>
              <a:buNone/>
            </a:pPr>
            <a:r>
              <a:rPr lang="de-DE" b="1">
                <a:latin typeface="Calibri"/>
                <a:ea typeface="Calibri"/>
                <a:cs typeface="Calibri"/>
              </a:rPr>
              <a:t>Evaluation:</a:t>
            </a:r>
            <a:endParaRPr lang="en-US" b="1">
              <a:latin typeface="Calibri"/>
              <a:ea typeface="Calibri"/>
            </a:endParaRPr>
          </a:p>
          <a:p>
            <a:pPr marL="503555" lvl="2" indent="-251460">
              <a:lnSpc>
                <a:spcPct val="100000"/>
              </a:lnSpc>
              <a:buFont typeface="Arial"/>
              <a:buChar char="•"/>
            </a:pPr>
            <a:r>
              <a:rPr lang="de-DE" sz="1600">
                <a:latin typeface="Calibri"/>
                <a:ea typeface="Calibri"/>
                <a:cs typeface="Calibri"/>
              </a:rPr>
              <a:t>Path </a:t>
            </a:r>
            <a:r>
              <a:rPr lang="de-DE" sz="1600" err="1">
                <a:latin typeface="Calibri"/>
                <a:ea typeface="Calibri"/>
                <a:cs typeface="Calibri"/>
              </a:rPr>
              <a:t>length</a:t>
            </a:r>
            <a:endParaRPr lang="en-US" sz="1600">
              <a:latin typeface="Calibri"/>
              <a:ea typeface="Calibri"/>
            </a:endParaRPr>
          </a:p>
          <a:p>
            <a:pPr marL="503555" lvl="2" indent="-251460">
              <a:lnSpc>
                <a:spcPct val="100000"/>
              </a:lnSpc>
              <a:buFont typeface="Arial"/>
              <a:buChar char="•"/>
            </a:pPr>
            <a:r>
              <a:rPr lang="de-DE" sz="1600" err="1">
                <a:latin typeface="Calibri"/>
                <a:ea typeface="Calibri"/>
                <a:cs typeface="Calibri"/>
              </a:rPr>
              <a:t>Planning</a:t>
            </a:r>
            <a:r>
              <a:rPr lang="de-DE" sz="1600">
                <a:latin typeface="Calibri"/>
                <a:ea typeface="Calibri"/>
                <a:cs typeface="Calibri"/>
              </a:rPr>
              <a:t> Time</a:t>
            </a:r>
            <a:endParaRPr lang="en-US" sz="1600">
              <a:latin typeface="Calibri"/>
              <a:ea typeface="Calibri"/>
            </a:endParaRPr>
          </a:p>
          <a:p>
            <a:pPr marL="503555" lvl="2" indent="-251460">
              <a:lnSpc>
                <a:spcPct val="100000"/>
              </a:lnSpc>
              <a:buFont typeface="Arial"/>
              <a:buChar char="•"/>
            </a:pPr>
            <a:r>
              <a:rPr lang="de-DE" sz="1600">
                <a:latin typeface="Calibri"/>
                <a:ea typeface="Calibri"/>
                <a:cs typeface="Calibri"/>
              </a:rPr>
              <a:t>Roadmap Size</a:t>
            </a:r>
            <a:endParaRPr lang="en-US" sz="1600">
              <a:latin typeface="Calibri"/>
              <a:ea typeface="Calibri"/>
              <a:cs typeface="Calibri"/>
            </a:endParaRPr>
          </a:p>
          <a:p>
            <a:pPr marL="285750" indent="-285750">
              <a:lnSpc>
                <a:spcPct val="100000"/>
              </a:lnSpc>
              <a:buFont typeface="Arial"/>
              <a:buChar char="•"/>
            </a:pPr>
            <a:endParaRPr lang="en-US">
              <a:ea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878771E-2511-BDCD-32F5-60050402EB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noProof="0"/>
              <a:t>Ausgangssituation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C4D73F30-9184-87B9-A8B4-7E82849DCB5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46FF3E0-FECA-32A2-0E0E-50D807D24934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 noProof="0"/>
              <a:t>30. Januar 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BC52DFE-B26A-CF8F-2386-C2D3B269D04D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ECF13A2-8ABB-481E-C4A1-DFBCFC8F084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>
          <a:xfrm>
            <a:off x="334963" y="6431336"/>
            <a:ext cx="2742936" cy="97976"/>
          </a:xfrm>
        </p:spPr>
        <p:txBody>
          <a:bodyPr/>
          <a:lstStyle/>
          <a:p>
            <a:fld id="{13005BA2-ABF8-0A46-8B15-84F2660EFA6C}" type="slidenum">
              <a:rPr lang="de-DE" noProof="0" smtClean="0"/>
              <a:pPr/>
              <a:t>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60794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E2C3-28D6-F315-C497-F936634A7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6A8E8449-9AA2-EBAB-2CB4-C79EFAB6FA21}"/>
              </a:ext>
            </a:extLst>
          </p:cNvPr>
          <p:cNvCxnSpPr>
            <a:cxnSpLocks/>
          </p:cNvCxnSpPr>
          <p:nvPr/>
        </p:nvCxnSpPr>
        <p:spPr>
          <a:xfrm flipV="1">
            <a:off x="5752870" y="2118356"/>
            <a:ext cx="31986" cy="76525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721C37CF-E6F7-4D0F-0866-3FBF097AF293}"/>
              </a:ext>
            </a:extLst>
          </p:cNvPr>
          <p:cNvCxnSpPr>
            <a:cxnSpLocks/>
          </p:cNvCxnSpPr>
          <p:nvPr/>
        </p:nvCxnSpPr>
        <p:spPr>
          <a:xfrm flipH="1" flipV="1">
            <a:off x="5794796" y="2116225"/>
            <a:ext cx="747407" cy="179575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69A7C2A7-4E20-852D-0279-3BA8886E2F75}"/>
              </a:ext>
            </a:extLst>
          </p:cNvPr>
          <p:cNvCxnSpPr>
            <a:cxnSpLocks/>
          </p:cNvCxnSpPr>
          <p:nvPr/>
        </p:nvCxnSpPr>
        <p:spPr>
          <a:xfrm flipH="1">
            <a:off x="6979765" y="4096082"/>
            <a:ext cx="614479" cy="887858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8F583FB0-7C2C-8430-CD67-CCDE706B4651}"/>
              </a:ext>
            </a:extLst>
          </p:cNvPr>
          <p:cNvCxnSpPr>
            <a:cxnSpLocks/>
          </p:cNvCxnSpPr>
          <p:nvPr/>
        </p:nvCxnSpPr>
        <p:spPr>
          <a:xfrm>
            <a:off x="4405734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EDEBDEEC-36C1-38D3-6291-DE59AE6CBB34}"/>
              </a:ext>
            </a:extLst>
          </p:cNvPr>
          <p:cNvCxnSpPr>
            <a:cxnSpLocks/>
          </p:cNvCxnSpPr>
          <p:nvPr/>
        </p:nvCxnSpPr>
        <p:spPr>
          <a:xfrm>
            <a:off x="4468767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1B0E386-E393-6B11-53E8-7E6BDD56A020}"/>
              </a:ext>
            </a:extLst>
          </p:cNvPr>
          <p:cNvCxnSpPr>
            <a:cxnSpLocks/>
          </p:cNvCxnSpPr>
          <p:nvPr/>
        </p:nvCxnSpPr>
        <p:spPr>
          <a:xfrm flipH="1">
            <a:off x="5784856" y="1799281"/>
            <a:ext cx="1072399" cy="31694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A446802-6A8E-6F14-EC4A-F6B6952D168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E3CBA1-2D48-8223-DD2E-EEA66493390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4DCDA57-E587-8916-05C6-2770DE2AD38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695DB3-359E-21B5-3EA4-6153EDF712C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FD2024-3516-362D-8E6E-0E349FB71C5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CBB47C-C996-0008-4A75-0F279A805A0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40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49BAF6B-4BD8-A20D-61D8-92DD21ADC367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7942A799-FD0C-CB80-7920-C4C9B23BC1C1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4BC27DFC-5583-5E43-80E0-5E8F64305EAC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3FA8B6EA-0A79-392F-53DA-F59455EEAC34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50223B2-4279-26C7-95BB-77BC7C803E69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6150650-6F56-C377-8114-0CD72324EBD9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B6E1953-E3F6-509E-3056-D4BF9A34FA01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AB32C46-1C99-F7B2-4F55-35F2890F262C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ABEE3BB-1EEE-8690-46F0-B93A601AB6E1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3B1BFEF-7BD2-387F-1460-15E7A0A4A2CA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764A704-1446-CAFB-1464-A666D9B59207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85C9BCF-F380-8F65-6A8E-B4055F8C15E7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8755FF5F-7A06-91A1-5DE0-C593D0C2A674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972D3C20-3389-6581-1D5D-1F8882334AD8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38EE9B8-AE81-B941-34D2-1F23EDB41E0F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9C3B186-91F8-7031-C07F-986B537906F3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738CEF7-655D-5D07-5BE3-383878C1DFAF}"/>
              </a:ext>
            </a:extLst>
          </p:cNvPr>
          <p:cNvSpPr txBox="1"/>
          <p:nvPr/>
        </p:nvSpPr>
        <p:spPr>
          <a:xfrm>
            <a:off x="333154" y="720379"/>
            <a:ext cx="7572596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Prüfung aller Verbindungen im Lösungsgraphen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72D4FF58-84F7-6EAE-2768-D3D00E07B5E8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AFE9E18-14D1-51C3-06E3-BCC25BBE34B3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A9BC69A-945A-1BC5-1FDB-D0631746B373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Bevor der Zielpfad bestimmt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wird, werden die Punkte des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Graphen untereinander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verbunden.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5905F97-826C-FEA8-7CE2-E7C4B0D847BF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F084191-FE01-C2F1-4B67-74657090F3A8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90CB483-905E-2D4F-ECD1-ECFF8A5F7022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4CA17DD-1B7E-B41D-2D82-F37CE5E08A95}"/>
              </a:ext>
            </a:extLst>
          </p:cNvPr>
          <p:cNvSpPr/>
          <p:nvPr/>
        </p:nvSpPr>
        <p:spPr>
          <a:xfrm>
            <a:off x="6264457" y="266257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A82EC8D-9974-148C-41EC-03DA08C1F0B0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3D6EEDA9-8C06-E11B-1EEF-C71DE068A599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77B81DA6-7263-CF9D-60DD-F29D4FBE4B31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242A7ACD-B565-C114-84AA-D164E32DB728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2F83FE84-CE9F-1291-F48F-ED1934180A26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234D2896-E57C-E6FD-BAEF-91CA07524E5B}"/>
              </a:ext>
            </a:extLst>
          </p:cNvPr>
          <p:cNvSpPr/>
          <p:nvPr/>
        </p:nvSpPr>
        <p:spPr>
          <a:xfrm>
            <a:off x="4289024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11A890A8-F8AF-D990-0989-BF2680607C5A}"/>
              </a:ext>
            </a:extLst>
          </p:cNvPr>
          <p:cNvSpPr/>
          <p:nvPr/>
        </p:nvSpPr>
        <p:spPr>
          <a:xfrm>
            <a:off x="7079354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E13D8DD-059B-9477-ECF0-5BC2DC583BA0}"/>
              </a:ext>
            </a:extLst>
          </p:cNvPr>
          <p:cNvSpPr/>
          <p:nvPr/>
        </p:nvSpPr>
        <p:spPr>
          <a:xfrm>
            <a:off x="7973997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42744F52-4525-C3F2-FF56-8628143F1252}"/>
              </a:ext>
            </a:extLst>
          </p:cNvPr>
          <p:cNvCxnSpPr>
            <a:cxnSpLocks/>
          </p:cNvCxnSpPr>
          <p:nvPr/>
        </p:nvCxnSpPr>
        <p:spPr>
          <a:xfrm>
            <a:off x="6850930" y="1820854"/>
            <a:ext cx="1249444" cy="125776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DB8A3E84-D6A1-69B9-B18D-F862B036F474}"/>
              </a:ext>
            </a:extLst>
          </p:cNvPr>
          <p:cNvCxnSpPr>
            <a:cxnSpLocks/>
          </p:cNvCxnSpPr>
          <p:nvPr/>
        </p:nvCxnSpPr>
        <p:spPr>
          <a:xfrm flipH="1">
            <a:off x="7594596" y="3069822"/>
            <a:ext cx="512012" cy="102626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96C9F1BF-EFBB-2565-6828-53A6B4DB49B9}"/>
              </a:ext>
            </a:extLst>
          </p:cNvPr>
          <p:cNvSpPr/>
          <p:nvPr/>
        </p:nvSpPr>
        <p:spPr>
          <a:xfrm>
            <a:off x="7990338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6DFC451B-A6D9-A33C-80DB-E1DB869174C8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E5702417-C15B-8DB6-B4CA-35DC5B6D60C1}"/>
              </a:ext>
            </a:extLst>
          </p:cNvPr>
          <p:cNvSpPr/>
          <p:nvPr/>
        </p:nvSpPr>
        <p:spPr>
          <a:xfrm>
            <a:off x="7465761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80E6CF7-F12A-129B-5CE3-09B8D02733C4}"/>
              </a:ext>
            </a:extLst>
          </p:cNvPr>
          <p:cNvSpPr/>
          <p:nvPr/>
        </p:nvSpPr>
        <p:spPr>
          <a:xfrm>
            <a:off x="5495200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96F1E1DA-5118-74A1-853B-0CA51040D369}"/>
              </a:ext>
            </a:extLst>
          </p:cNvPr>
          <p:cNvSpPr/>
          <p:nvPr/>
        </p:nvSpPr>
        <p:spPr>
          <a:xfrm>
            <a:off x="4340088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F37F89EB-9984-14D1-778B-D1D1C634B631}"/>
              </a:ext>
            </a:extLst>
          </p:cNvPr>
          <p:cNvSpPr/>
          <p:nvPr/>
        </p:nvSpPr>
        <p:spPr>
          <a:xfrm>
            <a:off x="6419602" y="378314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98E6584-79B4-6BA3-13A7-62EE485FE756}"/>
              </a:ext>
            </a:extLst>
          </p:cNvPr>
          <p:cNvSpPr/>
          <p:nvPr/>
        </p:nvSpPr>
        <p:spPr>
          <a:xfrm>
            <a:off x="5659224" y="1989521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4C703F5C-E047-DCE7-0D51-F1842B98C51A}"/>
              </a:ext>
            </a:extLst>
          </p:cNvPr>
          <p:cNvSpPr/>
          <p:nvPr/>
        </p:nvSpPr>
        <p:spPr>
          <a:xfrm>
            <a:off x="7231754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8C271209-DCC1-1C45-676B-E3CCF239452C}"/>
              </a:ext>
            </a:extLst>
          </p:cNvPr>
          <p:cNvSpPr/>
          <p:nvPr/>
        </p:nvSpPr>
        <p:spPr>
          <a:xfrm>
            <a:off x="5997834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6783E119-93CE-BBE5-F27E-075474183669}"/>
              </a:ext>
            </a:extLst>
          </p:cNvPr>
          <p:cNvSpPr/>
          <p:nvPr/>
        </p:nvSpPr>
        <p:spPr>
          <a:xfrm>
            <a:off x="4545920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FC5BC5F4-C544-B3D6-AB66-6A7288AB4513}"/>
              </a:ext>
            </a:extLst>
          </p:cNvPr>
          <p:cNvSpPr/>
          <p:nvPr/>
        </p:nvSpPr>
        <p:spPr>
          <a:xfrm>
            <a:off x="6032810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91670FD1-D1E2-B51A-00E6-A53D8BB8CD0B}"/>
              </a:ext>
            </a:extLst>
          </p:cNvPr>
          <p:cNvSpPr/>
          <p:nvPr/>
        </p:nvSpPr>
        <p:spPr>
          <a:xfrm>
            <a:off x="5335865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35FFE2D0-A527-8BA2-CAF2-8094A7EBD385}"/>
              </a:ext>
            </a:extLst>
          </p:cNvPr>
          <p:cNvSpPr/>
          <p:nvPr/>
        </p:nvSpPr>
        <p:spPr>
          <a:xfrm>
            <a:off x="5840993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78A239ED-286D-1A52-74E8-255C941228E9}"/>
              </a:ext>
            </a:extLst>
          </p:cNvPr>
          <p:cNvSpPr/>
          <p:nvPr/>
        </p:nvSpPr>
        <p:spPr>
          <a:xfrm>
            <a:off x="7416002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D0CD170-FFB5-A290-CE6C-7D9E4E465E47}"/>
              </a:ext>
            </a:extLst>
          </p:cNvPr>
          <p:cNvSpPr/>
          <p:nvPr/>
        </p:nvSpPr>
        <p:spPr>
          <a:xfrm>
            <a:off x="7229525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11192521-E78A-F1FE-4A07-9E3FE66479AE}"/>
              </a:ext>
            </a:extLst>
          </p:cNvPr>
          <p:cNvSpPr/>
          <p:nvPr/>
        </p:nvSpPr>
        <p:spPr>
          <a:xfrm>
            <a:off x="4105061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304127CA-1A2B-B516-444D-B7CB36B46093}"/>
              </a:ext>
            </a:extLst>
          </p:cNvPr>
          <p:cNvSpPr/>
          <p:nvPr/>
        </p:nvSpPr>
        <p:spPr>
          <a:xfrm>
            <a:off x="4036969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1A6D4767-CD6C-EE80-A874-8FA2CD892A2C}"/>
              </a:ext>
            </a:extLst>
          </p:cNvPr>
          <p:cNvSpPr/>
          <p:nvPr/>
        </p:nvSpPr>
        <p:spPr>
          <a:xfrm>
            <a:off x="7657415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ABEE9A0-F125-C768-5F49-FEA89583A5DF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24AA9239-6E14-246D-0B9F-054EACC087D5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8807057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C99AB-BB13-976F-F3E4-0EF3CF9B9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0F24C078-0E1D-0ECE-B2C1-31DBE3430580}"/>
              </a:ext>
            </a:extLst>
          </p:cNvPr>
          <p:cNvCxnSpPr>
            <a:cxnSpLocks/>
          </p:cNvCxnSpPr>
          <p:nvPr/>
        </p:nvCxnSpPr>
        <p:spPr>
          <a:xfrm>
            <a:off x="5752870" y="2883606"/>
            <a:ext cx="789333" cy="1049311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1C345745-1ACD-3EC8-68B2-85D82CA527D8}"/>
              </a:ext>
            </a:extLst>
          </p:cNvPr>
          <p:cNvCxnSpPr>
            <a:cxnSpLocks/>
          </p:cNvCxnSpPr>
          <p:nvPr/>
        </p:nvCxnSpPr>
        <p:spPr>
          <a:xfrm flipH="1">
            <a:off x="4468767" y="1783229"/>
            <a:ext cx="65802" cy="3085584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5EC138E6-66B3-DC36-5811-02762E56884E}"/>
              </a:ext>
            </a:extLst>
          </p:cNvPr>
          <p:cNvCxnSpPr>
            <a:cxnSpLocks/>
          </p:cNvCxnSpPr>
          <p:nvPr/>
        </p:nvCxnSpPr>
        <p:spPr>
          <a:xfrm flipV="1">
            <a:off x="6947784" y="3063257"/>
            <a:ext cx="1171389" cy="1932465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81CA46E1-EF48-8282-4CC8-9D3386F7F453}"/>
              </a:ext>
            </a:extLst>
          </p:cNvPr>
          <p:cNvCxnSpPr>
            <a:cxnSpLocks/>
          </p:cNvCxnSpPr>
          <p:nvPr/>
        </p:nvCxnSpPr>
        <p:spPr>
          <a:xfrm>
            <a:off x="4468767" y="4845728"/>
            <a:ext cx="2467127" cy="15076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E2D743BF-B587-78BC-3F72-63509780CB94}"/>
              </a:ext>
            </a:extLst>
          </p:cNvPr>
          <p:cNvCxnSpPr>
            <a:cxnSpLocks/>
          </p:cNvCxnSpPr>
          <p:nvPr/>
        </p:nvCxnSpPr>
        <p:spPr>
          <a:xfrm flipV="1">
            <a:off x="5752870" y="1820854"/>
            <a:ext cx="1098060" cy="106275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3ED8B4F5-343F-FCF8-C362-DF4113ABE0C8}"/>
              </a:ext>
            </a:extLst>
          </p:cNvPr>
          <p:cNvCxnSpPr>
            <a:cxnSpLocks/>
          </p:cNvCxnSpPr>
          <p:nvPr/>
        </p:nvCxnSpPr>
        <p:spPr>
          <a:xfrm flipH="1" flipV="1">
            <a:off x="4545920" y="1783229"/>
            <a:ext cx="1248876" cy="33299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3BCC3403-2EFD-F4D7-5CB3-F6121AA64852}"/>
              </a:ext>
            </a:extLst>
          </p:cNvPr>
          <p:cNvCxnSpPr>
            <a:cxnSpLocks/>
          </p:cNvCxnSpPr>
          <p:nvPr/>
        </p:nvCxnSpPr>
        <p:spPr>
          <a:xfrm flipV="1">
            <a:off x="5624035" y="4982244"/>
            <a:ext cx="1331882" cy="6318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7FD7354F-811A-125A-233B-F81AFC5FF3BC}"/>
              </a:ext>
            </a:extLst>
          </p:cNvPr>
          <p:cNvCxnSpPr>
            <a:cxnSpLocks/>
          </p:cNvCxnSpPr>
          <p:nvPr/>
        </p:nvCxnSpPr>
        <p:spPr>
          <a:xfrm flipV="1">
            <a:off x="5752870" y="2118356"/>
            <a:ext cx="31986" cy="76525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8C8A49E4-652D-3196-2355-FFE12108E6F3}"/>
              </a:ext>
            </a:extLst>
          </p:cNvPr>
          <p:cNvCxnSpPr>
            <a:cxnSpLocks/>
          </p:cNvCxnSpPr>
          <p:nvPr/>
        </p:nvCxnSpPr>
        <p:spPr>
          <a:xfrm flipH="1" flipV="1">
            <a:off x="5794796" y="2116225"/>
            <a:ext cx="747407" cy="179575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F677AD38-E3E6-E4B8-17F0-8B1C0FEBE4C0}"/>
              </a:ext>
            </a:extLst>
          </p:cNvPr>
          <p:cNvCxnSpPr>
            <a:cxnSpLocks/>
          </p:cNvCxnSpPr>
          <p:nvPr/>
        </p:nvCxnSpPr>
        <p:spPr>
          <a:xfrm flipH="1">
            <a:off x="6979765" y="4096082"/>
            <a:ext cx="614479" cy="887858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692AEAD3-C7A1-7C86-6B53-B95DD4C728B8}"/>
              </a:ext>
            </a:extLst>
          </p:cNvPr>
          <p:cNvCxnSpPr>
            <a:cxnSpLocks/>
          </p:cNvCxnSpPr>
          <p:nvPr/>
        </p:nvCxnSpPr>
        <p:spPr>
          <a:xfrm>
            <a:off x="4405734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10DFEC64-7915-4659-47CA-EE4C9935A4FF}"/>
              </a:ext>
            </a:extLst>
          </p:cNvPr>
          <p:cNvCxnSpPr>
            <a:cxnSpLocks/>
          </p:cNvCxnSpPr>
          <p:nvPr/>
        </p:nvCxnSpPr>
        <p:spPr>
          <a:xfrm>
            <a:off x="4468767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485B33B5-6A7A-91F2-4902-F457DADDCEF8}"/>
              </a:ext>
            </a:extLst>
          </p:cNvPr>
          <p:cNvCxnSpPr>
            <a:cxnSpLocks/>
          </p:cNvCxnSpPr>
          <p:nvPr/>
        </p:nvCxnSpPr>
        <p:spPr>
          <a:xfrm flipH="1">
            <a:off x="5784856" y="1799281"/>
            <a:ext cx="1072399" cy="31694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F98288D-5441-0F94-5E21-12B79F4FC8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3A0E0F-40C1-4352-231A-0884F8946B0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FAEE07E-4D91-45C2-E280-6179B0913E3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9886D3-001D-87EF-BA68-2D91D10C22B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051ED6-E6CD-B61E-626A-462A1951F06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AE0B9C-BCAF-0CFC-51B2-6D89CA7B2F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41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D7E1134-B45F-A016-83AA-F5AEA89DB587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B492A700-21C6-15C2-BB32-3516070CCE86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61FCB43B-C9AE-0ABA-4A64-66D14389D101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AFDA8C0D-0A67-1A8F-2006-5BFA17475044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58D6AD4A-8FCE-D42E-9260-3EA7CA5CD3F9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0BB2B79-BC96-17A0-0B07-8561052C75B1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8E574DE6-B337-EBC4-5CD1-1C04EFF9593C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6DC85AC-3078-0C9F-C109-1CFE52FBE56A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351B843C-2B25-8E92-5705-BAB4C51DE763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3F67B62-3444-B1BF-58A4-B0B16FB7C70E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8C0AEF7-1E60-6DEC-7CCD-AD63349E480F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E512AD2-6741-F7AC-D275-34CD651144C6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F5CDA62F-B5C3-CC7E-6E05-A51810EDE915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159EF37-905F-8D56-49BC-CE8A526D7EEB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AD1FC341-5E39-5EBF-4C90-E304195A5430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211157B-5E6A-E7F0-0A71-BAFCBC9AFD8A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D5127BB0-2762-F927-8571-46775EE566C3}"/>
              </a:ext>
            </a:extLst>
          </p:cNvPr>
          <p:cNvSpPr txBox="1"/>
          <p:nvPr/>
        </p:nvSpPr>
        <p:spPr>
          <a:xfrm>
            <a:off x="333154" y="720379"/>
            <a:ext cx="726108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Prüfung aller Verbindungen im Lösungsgraphen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7B2A45B-01FC-64D1-88F5-BCEA185E6D74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916A470-11FC-2513-0C37-D5BEF8838A0B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EDA66D7-B9E4-C406-7F7C-F3A230F6473E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Neuer Graph hat mehr 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Verbindungen als vorher. 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70E5CCEE-6EB3-537D-5737-0E2B5221F511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73E55036-A374-595B-AA67-C392118C39A8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3590D219-F30E-E8B7-3028-F6EF0952A87B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9F0678CC-16CC-01BD-7592-87542C59FB27}"/>
              </a:ext>
            </a:extLst>
          </p:cNvPr>
          <p:cNvSpPr/>
          <p:nvPr/>
        </p:nvSpPr>
        <p:spPr>
          <a:xfrm>
            <a:off x="6264457" y="266257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22D2F3A-E969-8174-65E3-F6EEFE05004F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B1A60FB-7185-2D83-50BC-E73D746579E7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6F60D2D-3936-2AD7-F19E-CC12D1386361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D4C8ADB7-FF3A-C4C4-A58A-B34947392FFD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0847E35-FBDA-5851-CA4E-E9899FF06520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71339B5-8AF9-0378-96A1-DB00898026A7}"/>
              </a:ext>
            </a:extLst>
          </p:cNvPr>
          <p:cNvSpPr/>
          <p:nvPr/>
        </p:nvSpPr>
        <p:spPr>
          <a:xfrm>
            <a:off x="4289024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B2F30B6-3A3B-788A-1590-1E2FA300AAF9}"/>
              </a:ext>
            </a:extLst>
          </p:cNvPr>
          <p:cNvSpPr/>
          <p:nvPr/>
        </p:nvSpPr>
        <p:spPr>
          <a:xfrm>
            <a:off x="7079354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3075C5A6-4D6A-AFCD-E20A-0FE4AB0E48C2}"/>
              </a:ext>
            </a:extLst>
          </p:cNvPr>
          <p:cNvSpPr/>
          <p:nvPr/>
        </p:nvSpPr>
        <p:spPr>
          <a:xfrm>
            <a:off x="7973997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19E6AB3-8299-7823-E942-9F05B7FFB7AA}"/>
              </a:ext>
            </a:extLst>
          </p:cNvPr>
          <p:cNvCxnSpPr>
            <a:cxnSpLocks/>
          </p:cNvCxnSpPr>
          <p:nvPr/>
        </p:nvCxnSpPr>
        <p:spPr>
          <a:xfrm>
            <a:off x="6850930" y="1820854"/>
            <a:ext cx="1249444" cy="1257763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58F64A4-C0D9-2941-390E-AA8D019A268F}"/>
              </a:ext>
            </a:extLst>
          </p:cNvPr>
          <p:cNvCxnSpPr>
            <a:cxnSpLocks/>
          </p:cNvCxnSpPr>
          <p:nvPr/>
        </p:nvCxnSpPr>
        <p:spPr>
          <a:xfrm flipH="1">
            <a:off x="7594596" y="3069822"/>
            <a:ext cx="512012" cy="102626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57AAEDEF-735E-CE5F-5EDD-5486DF647FC3}"/>
              </a:ext>
            </a:extLst>
          </p:cNvPr>
          <p:cNvSpPr/>
          <p:nvPr/>
        </p:nvSpPr>
        <p:spPr>
          <a:xfrm>
            <a:off x="7990338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45804670-AE94-2A53-1C63-931F4654D83C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D1EB1AED-E1C4-7E75-9F94-6FC82160C435}"/>
              </a:ext>
            </a:extLst>
          </p:cNvPr>
          <p:cNvSpPr/>
          <p:nvPr/>
        </p:nvSpPr>
        <p:spPr>
          <a:xfrm>
            <a:off x="7465761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8DB4411-3E19-7374-A1D6-EE17A6D384D4}"/>
              </a:ext>
            </a:extLst>
          </p:cNvPr>
          <p:cNvSpPr/>
          <p:nvPr/>
        </p:nvSpPr>
        <p:spPr>
          <a:xfrm>
            <a:off x="5495200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A5FCB06-392D-9B46-D837-D97DC8EE280E}"/>
              </a:ext>
            </a:extLst>
          </p:cNvPr>
          <p:cNvSpPr/>
          <p:nvPr/>
        </p:nvSpPr>
        <p:spPr>
          <a:xfrm>
            <a:off x="4340088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1953AE3F-B6D7-FD0F-419E-18C122E93BC3}"/>
              </a:ext>
            </a:extLst>
          </p:cNvPr>
          <p:cNvSpPr/>
          <p:nvPr/>
        </p:nvSpPr>
        <p:spPr>
          <a:xfrm>
            <a:off x="6419602" y="378314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3E32221B-13BC-7DF0-3960-2D69978D9835}"/>
              </a:ext>
            </a:extLst>
          </p:cNvPr>
          <p:cNvSpPr/>
          <p:nvPr/>
        </p:nvSpPr>
        <p:spPr>
          <a:xfrm>
            <a:off x="5659224" y="1989521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7190237A-4AE7-A2C5-23D6-1DA28B5C559E}"/>
              </a:ext>
            </a:extLst>
          </p:cNvPr>
          <p:cNvSpPr/>
          <p:nvPr/>
        </p:nvSpPr>
        <p:spPr>
          <a:xfrm>
            <a:off x="7231754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4C804408-C54D-D941-899B-53DC2470283E}"/>
              </a:ext>
            </a:extLst>
          </p:cNvPr>
          <p:cNvSpPr/>
          <p:nvPr/>
        </p:nvSpPr>
        <p:spPr>
          <a:xfrm>
            <a:off x="5997834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4E8939C5-F621-5847-DF0D-BAAFE0281CFE}"/>
              </a:ext>
            </a:extLst>
          </p:cNvPr>
          <p:cNvSpPr/>
          <p:nvPr/>
        </p:nvSpPr>
        <p:spPr>
          <a:xfrm>
            <a:off x="4545920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18B01B0E-9587-113F-86ED-5DE61658AFA7}"/>
              </a:ext>
            </a:extLst>
          </p:cNvPr>
          <p:cNvSpPr/>
          <p:nvPr/>
        </p:nvSpPr>
        <p:spPr>
          <a:xfrm>
            <a:off x="6032810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F694EA06-08B0-1ECB-6AAD-807915D869D1}"/>
              </a:ext>
            </a:extLst>
          </p:cNvPr>
          <p:cNvSpPr/>
          <p:nvPr/>
        </p:nvSpPr>
        <p:spPr>
          <a:xfrm>
            <a:off x="5335865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6E770DEF-3981-D899-4186-F04578B779CB}"/>
              </a:ext>
            </a:extLst>
          </p:cNvPr>
          <p:cNvSpPr/>
          <p:nvPr/>
        </p:nvSpPr>
        <p:spPr>
          <a:xfrm>
            <a:off x="5840993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A22956D0-2CB7-7F2D-38C9-894DB8ED3FFE}"/>
              </a:ext>
            </a:extLst>
          </p:cNvPr>
          <p:cNvSpPr/>
          <p:nvPr/>
        </p:nvSpPr>
        <p:spPr>
          <a:xfrm>
            <a:off x="7416002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632C569F-7725-DD4D-4332-66FDBE4EFAFC}"/>
              </a:ext>
            </a:extLst>
          </p:cNvPr>
          <p:cNvSpPr/>
          <p:nvPr/>
        </p:nvSpPr>
        <p:spPr>
          <a:xfrm>
            <a:off x="7229525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48691DDB-6F4F-3837-BB7A-BACBD14B8733}"/>
              </a:ext>
            </a:extLst>
          </p:cNvPr>
          <p:cNvSpPr/>
          <p:nvPr/>
        </p:nvSpPr>
        <p:spPr>
          <a:xfrm>
            <a:off x="4105061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2B9B2DED-1A15-1F98-DFE2-15356EC0B9A5}"/>
              </a:ext>
            </a:extLst>
          </p:cNvPr>
          <p:cNvSpPr/>
          <p:nvPr/>
        </p:nvSpPr>
        <p:spPr>
          <a:xfrm>
            <a:off x="4036969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D4ED7BD3-94E8-0DB4-07A1-65CE7EEBD2E9}"/>
              </a:ext>
            </a:extLst>
          </p:cNvPr>
          <p:cNvSpPr/>
          <p:nvPr/>
        </p:nvSpPr>
        <p:spPr>
          <a:xfrm>
            <a:off x="7657415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736DD70C-57D1-3425-2DB9-32410918820F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F28FB608-F557-0D9D-A31D-9C76A71E21E0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81461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753D0-F2BF-0DAF-BF90-CC42895E4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4F5EF969-3F0C-321A-EA52-B3123BF4E09F}"/>
              </a:ext>
            </a:extLst>
          </p:cNvPr>
          <p:cNvCxnSpPr>
            <a:cxnSpLocks/>
          </p:cNvCxnSpPr>
          <p:nvPr/>
        </p:nvCxnSpPr>
        <p:spPr>
          <a:xfrm>
            <a:off x="5752870" y="2883606"/>
            <a:ext cx="789333" cy="1049311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031E5DE7-2E5A-F607-614A-2FBD96156995}"/>
              </a:ext>
            </a:extLst>
          </p:cNvPr>
          <p:cNvCxnSpPr>
            <a:cxnSpLocks/>
          </p:cNvCxnSpPr>
          <p:nvPr/>
        </p:nvCxnSpPr>
        <p:spPr>
          <a:xfrm flipH="1">
            <a:off x="4468767" y="1783229"/>
            <a:ext cx="65802" cy="3085584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6BFF96FC-58CB-49A8-000B-F2E76CBDBE22}"/>
              </a:ext>
            </a:extLst>
          </p:cNvPr>
          <p:cNvCxnSpPr>
            <a:cxnSpLocks/>
          </p:cNvCxnSpPr>
          <p:nvPr/>
        </p:nvCxnSpPr>
        <p:spPr>
          <a:xfrm flipV="1">
            <a:off x="6947784" y="3063257"/>
            <a:ext cx="1171389" cy="19324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A2AE7DC2-22EB-C416-6A04-9856E6FB26C4}"/>
              </a:ext>
            </a:extLst>
          </p:cNvPr>
          <p:cNvCxnSpPr>
            <a:cxnSpLocks/>
          </p:cNvCxnSpPr>
          <p:nvPr/>
        </p:nvCxnSpPr>
        <p:spPr>
          <a:xfrm>
            <a:off x="4468767" y="4845728"/>
            <a:ext cx="2467127" cy="15076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7720679D-23E0-5EE9-75C8-4693826FD1DA}"/>
              </a:ext>
            </a:extLst>
          </p:cNvPr>
          <p:cNvCxnSpPr>
            <a:cxnSpLocks/>
          </p:cNvCxnSpPr>
          <p:nvPr/>
        </p:nvCxnSpPr>
        <p:spPr>
          <a:xfrm flipV="1">
            <a:off x="5752870" y="1820854"/>
            <a:ext cx="1098060" cy="10627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333CEE36-8EC2-B79F-4CC2-3B0C9FC0C074}"/>
              </a:ext>
            </a:extLst>
          </p:cNvPr>
          <p:cNvCxnSpPr>
            <a:cxnSpLocks/>
          </p:cNvCxnSpPr>
          <p:nvPr/>
        </p:nvCxnSpPr>
        <p:spPr>
          <a:xfrm flipH="1" flipV="1">
            <a:off x="4545920" y="1783229"/>
            <a:ext cx="1248876" cy="33299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ABF4661F-8051-6BC1-3C18-30A2ED9DB769}"/>
              </a:ext>
            </a:extLst>
          </p:cNvPr>
          <p:cNvCxnSpPr>
            <a:cxnSpLocks/>
          </p:cNvCxnSpPr>
          <p:nvPr/>
        </p:nvCxnSpPr>
        <p:spPr>
          <a:xfrm flipV="1">
            <a:off x="5624035" y="4982244"/>
            <a:ext cx="1331882" cy="6318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76857D57-7D0B-CA64-08AC-901AA0FF6847}"/>
              </a:ext>
            </a:extLst>
          </p:cNvPr>
          <p:cNvCxnSpPr>
            <a:cxnSpLocks/>
          </p:cNvCxnSpPr>
          <p:nvPr/>
        </p:nvCxnSpPr>
        <p:spPr>
          <a:xfrm flipV="1">
            <a:off x="5752870" y="2118356"/>
            <a:ext cx="31986" cy="76525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778801FC-532A-A912-4717-56BD096AB4D4}"/>
              </a:ext>
            </a:extLst>
          </p:cNvPr>
          <p:cNvCxnSpPr>
            <a:cxnSpLocks/>
          </p:cNvCxnSpPr>
          <p:nvPr/>
        </p:nvCxnSpPr>
        <p:spPr>
          <a:xfrm flipH="1" flipV="1">
            <a:off x="5794796" y="2116225"/>
            <a:ext cx="747407" cy="179575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1DAFCD27-CE98-DCB6-7BFC-EC5A0B9D7DFF}"/>
              </a:ext>
            </a:extLst>
          </p:cNvPr>
          <p:cNvCxnSpPr>
            <a:cxnSpLocks/>
          </p:cNvCxnSpPr>
          <p:nvPr/>
        </p:nvCxnSpPr>
        <p:spPr>
          <a:xfrm flipH="1">
            <a:off x="6979765" y="4096082"/>
            <a:ext cx="614479" cy="887858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27B50918-42E3-36AC-398D-AA6C784D13C3}"/>
              </a:ext>
            </a:extLst>
          </p:cNvPr>
          <p:cNvCxnSpPr>
            <a:cxnSpLocks/>
          </p:cNvCxnSpPr>
          <p:nvPr/>
        </p:nvCxnSpPr>
        <p:spPr>
          <a:xfrm>
            <a:off x="4405734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06171962-7505-820F-6007-2302914C5732}"/>
              </a:ext>
            </a:extLst>
          </p:cNvPr>
          <p:cNvCxnSpPr>
            <a:cxnSpLocks/>
          </p:cNvCxnSpPr>
          <p:nvPr/>
        </p:nvCxnSpPr>
        <p:spPr>
          <a:xfrm>
            <a:off x="4468767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B4C5082E-9313-C370-189E-AF9C4633A569}"/>
              </a:ext>
            </a:extLst>
          </p:cNvPr>
          <p:cNvCxnSpPr>
            <a:cxnSpLocks/>
          </p:cNvCxnSpPr>
          <p:nvPr/>
        </p:nvCxnSpPr>
        <p:spPr>
          <a:xfrm flipH="1">
            <a:off x="5784856" y="1799281"/>
            <a:ext cx="1072399" cy="31694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98ACCA2-8F63-A547-4B97-5CF1385FC0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97089B-0EA9-CFF0-49B1-58AC52B6010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206C074-6776-C420-DD67-9E021913B3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BA93A4-45D4-296B-613D-6DCD0576CFE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64069F-FDC8-44F6-F51D-6BBAA7E8FFD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B5D6259-BFBC-3FB0-93A7-E9DF41304F4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42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2710359-9EE1-05AE-FF24-A6E2D01A5406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FD94207A-B94B-F0A4-4902-EAE34F01CA02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8885586C-E67A-4377-F63F-8852DE770CC8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192AC36A-AF4A-7CD8-645E-49503FB0902A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F95E325B-6138-8936-36A6-B281303F7A1C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D5AFCE0-615D-A6B2-6072-AEA10C38D2C1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307F977-2AF0-F692-358B-49271520718F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88CBAC5-7534-8FB6-71A1-643030185035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A0AC4A3E-E9B0-1C1F-ADF2-82E6FD49E7EF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71A1AEA-1A67-BB97-AB73-E493C319D5AB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2EE2231-C10C-8F16-111C-156FC45C0723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3B212780-21F7-EE2A-5E13-86BA01827756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0B9F4C2-6335-28B4-22F8-F0AD970E35F2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9FB5F49-C9D2-5686-1767-FCCB374D86CC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F53AE287-CCAD-C481-0C0C-65A08EC218C4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FE236B6A-9D41-C09F-345F-B5496CE92C6D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5671345A-A2DA-1171-51B5-97942716B760}"/>
              </a:ext>
            </a:extLst>
          </p:cNvPr>
          <p:cNvSpPr txBox="1"/>
          <p:nvPr/>
        </p:nvSpPr>
        <p:spPr>
          <a:xfrm>
            <a:off x="333154" y="720379"/>
            <a:ext cx="7076614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Prüfung aller Verbindungen im Lösungsgraphen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BDCB46D-10E8-18C1-A9B9-7AB3BC030563}"/>
              </a:ext>
            </a:extLst>
          </p:cNvPr>
          <p:cNvSpPr/>
          <p:nvPr/>
        </p:nvSpPr>
        <p:spPr>
          <a:xfrm>
            <a:off x="689561" y="3675523"/>
            <a:ext cx="257670" cy="2576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CFB01C7-6A91-62AE-EEB2-D46A59B84549}"/>
              </a:ext>
            </a:extLst>
          </p:cNvPr>
          <p:cNvSpPr txBox="1"/>
          <p:nvPr/>
        </p:nvSpPr>
        <p:spPr>
          <a:xfrm>
            <a:off x="1197824" y="3675247"/>
            <a:ext cx="1133252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Random Punkt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AC916F9-C163-2C25-B6BC-D7490BFE9C4B}"/>
              </a:ext>
            </a:extLst>
          </p:cNvPr>
          <p:cNvSpPr txBox="1"/>
          <p:nvPr/>
        </p:nvSpPr>
        <p:spPr>
          <a:xfrm>
            <a:off x="8649107" y="1206000"/>
            <a:ext cx="3020991" cy="109080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Neuer Zielpfad wird bestimmt.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2D1F581E-7782-4C0F-D958-10106455CA1A}"/>
              </a:ext>
            </a:extLst>
          </p:cNvPr>
          <p:cNvSpPr/>
          <p:nvPr/>
        </p:nvSpPr>
        <p:spPr>
          <a:xfrm>
            <a:off x="447138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EA9BB5A2-6DF8-C707-72D4-8EFDE6E074D5}"/>
              </a:ext>
            </a:extLst>
          </p:cNvPr>
          <p:cNvSpPr/>
          <p:nvPr/>
        </p:nvSpPr>
        <p:spPr>
          <a:xfrm>
            <a:off x="767349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8EBB8F9C-4EAB-9A21-7DF8-B52BF229CD1C}"/>
              </a:ext>
            </a:extLst>
          </p:cNvPr>
          <p:cNvSpPr/>
          <p:nvPr/>
        </p:nvSpPr>
        <p:spPr>
          <a:xfrm>
            <a:off x="566258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3FFA8B4-0EF8-F96E-FBA6-EDEACC900E86}"/>
              </a:ext>
            </a:extLst>
          </p:cNvPr>
          <p:cNvSpPr/>
          <p:nvPr/>
        </p:nvSpPr>
        <p:spPr>
          <a:xfrm>
            <a:off x="6264457" y="266257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CBE4F45C-DA81-92A6-A29B-148FE2CF1676}"/>
              </a:ext>
            </a:extLst>
          </p:cNvPr>
          <p:cNvSpPr/>
          <p:nvPr/>
        </p:nvSpPr>
        <p:spPr>
          <a:xfrm>
            <a:off x="769737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ED4B5766-EDA8-9B76-00BD-77E0E8786DE4}"/>
              </a:ext>
            </a:extLst>
          </p:cNvPr>
          <p:cNvCxnSpPr>
            <a:cxnSpLocks/>
          </p:cNvCxnSpPr>
          <p:nvPr/>
        </p:nvCxnSpPr>
        <p:spPr>
          <a:xfrm>
            <a:off x="453456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427E5C84-9C3C-2694-8784-5F96BC69E75C}"/>
              </a:ext>
            </a:extLst>
          </p:cNvPr>
          <p:cNvCxnSpPr>
            <a:cxnSpLocks/>
          </p:cNvCxnSpPr>
          <p:nvPr/>
        </p:nvCxnSpPr>
        <p:spPr>
          <a:xfrm flipH="1">
            <a:off x="440573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CE23F578-AF9C-FAE7-75A6-ECFF1A25FA64}"/>
              </a:ext>
            </a:extLst>
          </p:cNvPr>
          <p:cNvSpPr/>
          <p:nvPr/>
        </p:nvSpPr>
        <p:spPr>
          <a:xfrm>
            <a:off x="440573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6996526-0D95-1C5A-F04D-62CB701C1B86}"/>
              </a:ext>
            </a:extLst>
          </p:cNvPr>
          <p:cNvSpPr/>
          <p:nvPr/>
        </p:nvSpPr>
        <p:spPr>
          <a:xfrm>
            <a:off x="427689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C26A0D8-C61D-FFAC-BE2E-FEF8B1C43845}"/>
              </a:ext>
            </a:extLst>
          </p:cNvPr>
          <p:cNvSpPr/>
          <p:nvPr/>
        </p:nvSpPr>
        <p:spPr>
          <a:xfrm>
            <a:off x="4289024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3FD7136D-4CB2-850E-8753-13C517C89FD4}"/>
              </a:ext>
            </a:extLst>
          </p:cNvPr>
          <p:cNvSpPr/>
          <p:nvPr/>
        </p:nvSpPr>
        <p:spPr>
          <a:xfrm>
            <a:off x="7079354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7AEACA79-8605-9564-6A37-C6A4131E492E}"/>
              </a:ext>
            </a:extLst>
          </p:cNvPr>
          <p:cNvSpPr/>
          <p:nvPr/>
        </p:nvSpPr>
        <p:spPr>
          <a:xfrm>
            <a:off x="7973997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0CFA925-1338-AFC2-7C95-031EF892C2E2}"/>
              </a:ext>
            </a:extLst>
          </p:cNvPr>
          <p:cNvCxnSpPr>
            <a:cxnSpLocks/>
          </p:cNvCxnSpPr>
          <p:nvPr/>
        </p:nvCxnSpPr>
        <p:spPr>
          <a:xfrm>
            <a:off x="6850930" y="1820854"/>
            <a:ext cx="1249444" cy="125776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12D4895-8216-8686-2981-1B763FFDE2AB}"/>
              </a:ext>
            </a:extLst>
          </p:cNvPr>
          <p:cNvCxnSpPr>
            <a:cxnSpLocks/>
          </p:cNvCxnSpPr>
          <p:nvPr/>
        </p:nvCxnSpPr>
        <p:spPr>
          <a:xfrm flipH="1">
            <a:off x="7594596" y="3069822"/>
            <a:ext cx="512012" cy="102626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897E936D-0064-2A8F-6C02-40449AAC8275}"/>
              </a:ext>
            </a:extLst>
          </p:cNvPr>
          <p:cNvSpPr/>
          <p:nvPr/>
        </p:nvSpPr>
        <p:spPr>
          <a:xfrm>
            <a:off x="7990338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6FEE909-B246-63EF-3C7D-81234004D4BC}"/>
              </a:ext>
            </a:extLst>
          </p:cNvPr>
          <p:cNvSpPr/>
          <p:nvPr/>
        </p:nvSpPr>
        <p:spPr>
          <a:xfrm>
            <a:off x="672209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E7A9B7D-8ED8-B237-A135-6B7941245A1B}"/>
              </a:ext>
            </a:extLst>
          </p:cNvPr>
          <p:cNvSpPr/>
          <p:nvPr/>
        </p:nvSpPr>
        <p:spPr>
          <a:xfrm>
            <a:off x="7465761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0208DC41-D039-E953-2558-CFC62AC122DE}"/>
              </a:ext>
            </a:extLst>
          </p:cNvPr>
          <p:cNvSpPr/>
          <p:nvPr/>
        </p:nvSpPr>
        <p:spPr>
          <a:xfrm>
            <a:off x="5495200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3CFBE03-846E-84F9-3BAF-63DE8D72CD7F}"/>
              </a:ext>
            </a:extLst>
          </p:cNvPr>
          <p:cNvSpPr/>
          <p:nvPr/>
        </p:nvSpPr>
        <p:spPr>
          <a:xfrm>
            <a:off x="4340088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F688944B-791E-4B72-71EA-9825A8CC9305}"/>
              </a:ext>
            </a:extLst>
          </p:cNvPr>
          <p:cNvSpPr/>
          <p:nvPr/>
        </p:nvSpPr>
        <p:spPr>
          <a:xfrm>
            <a:off x="6419602" y="378314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A17A38DE-7B3A-AABB-219A-C889FD9FD291}"/>
              </a:ext>
            </a:extLst>
          </p:cNvPr>
          <p:cNvSpPr/>
          <p:nvPr/>
        </p:nvSpPr>
        <p:spPr>
          <a:xfrm>
            <a:off x="5659224" y="1989521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9F7BEF29-4976-3C82-E8BF-1220FE921330}"/>
              </a:ext>
            </a:extLst>
          </p:cNvPr>
          <p:cNvSpPr/>
          <p:nvPr/>
        </p:nvSpPr>
        <p:spPr>
          <a:xfrm>
            <a:off x="7231754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0241B426-68B6-9BF7-EBE5-2C1472C02F09}"/>
              </a:ext>
            </a:extLst>
          </p:cNvPr>
          <p:cNvSpPr/>
          <p:nvPr/>
        </p:nvSpPr>
        <p:spPr>
          <a:xfrm>
            <a:off x="5997834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8DAF8E9A-3235-CFA9-2DB2-1375EAC58077}"/>
              </a:ext>
            </a:extLst>
          </p:cNvPr>
          <p:cNvSpPr/>
          <p:nvPr/>
        </p:nvSpPr>
        <p:spPr>
          <a:xfrm>
            <a:off x="4545920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EC7DBD18-5078-031A-79F6-5A65BCA1C8BD}"/>
              </a:ext>
            </a:extLst>
          </p:cNvPr>
          <p:cNvSpPr/>
          <p:nvPr/>
        </p:nvSpPr>
        <p:spPr>
          <a:xfrm>
            <a:off x="6032810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C56A25AC-A825-6049-9F66-C128F866F415}"/>
              </a:ext>
            </a:extLst>
          </p:cNvPr>
          <p:cNvSpPr/>
          <p:nvPr/>
        </p:nvSpPr>
        <p:spPr>
          <a:xfrm>
            <a:off x="5335865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CB74D7C7-2CC6-D94A-D273-A258C581E2CC}"/>
              </a:ext>
            </a:extLst>
          </p:cNvPr>
          <p:cNvSpPr/>
          <p:nvPr/>
        </p:nvSpPr>
        <p:spPr>
          <a:xfrm>
            <a:off x="5840993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CF26C30B-D888-9CE6-F99D-10442ECFE62F}"/>
              </a:ext>
            </a:extLst>
          </p:cNvPr>
          <p:cNvSpPr/>
          <p:nvPr/>
        </p:nvSpPr>
        <p:spPr>
          <a:xfrm>
            <a:off x="7416002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F20447CB-A10F-667D-680A-46DF6483381E}"/>
              </a:ext>
            </a:extLst>
          </p:cNvPr>
          <p:cNvSpPr/>
          <p:nvPr/>
        </p:nvSpPr>
        <p:spPr>
          <a:xfrm>
            <a:off x="7229525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65FE33DF-0E82-C342-1FD0-27F4BC2E6199}"/>
              </a:ext>
            </a:extLst>
          </p:cNvPr>
          <p:cNvSpPr/>
          <p:nvPr/>
        </p:nvSpPr>
        <p:spPr>
          <a:xfrm>
            <a:off x="4105061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6A79A2F2-E8F5-6C91-094D-9C662DAC987D}"/>
              </a:ext>
            </a:extLst>
          </p:cNvPr>
          <p:cNvSpPr/>
          <p:nvPr/>
        </p:nvSpPr>
        <p:spPr>
          <a:xfrm>
            <a:off x="4036969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C8446FDD-4FB7-25B0-AC76-0E07FF94997B}"/>
              </a:ext>
            </a:extLst>
          </p:cNvPr>
          <p:cNvSpPr/>
          <p:nvPr/>
        </p:nvSpPr>
        <p:spPr>
          <a:xfrm>
            <a:off x="7657415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E6BC7D9C-AC2F-F34F-939B-1F6B58C72E05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ADAE3837-88E8-88B0-9304-A94C16DB9349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652025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25AC0-401B-6FC5-C6E4-B491DA2B3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D26522AC-AE78-E944-C2BA-7AB643365462}"/>
              </a:ext>
            </a:extLst>
          </p:cNvPr>
          <p:cNvCxnSpPr>
            <a:cxnSpLocks/>
          </p:cNvCxnSpPr>
          <p:nvPr/>
        </p:nvCxnSpPr>
        <p:spPr>
          <a:xfrm>
            <a:off x="2709729" y="2883606"/>
            <a:ext cx="811805" cy="1028372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164E470-6395-EB0B-12F2-13D932246E46}"/>
              </a:ext>
            </a:extLst>
          </p:cNvPr>
          <p:cNvCxnSpPr>
            <a:cxnSpLocks/>
          </p:cNvCxnSpPr>
          <p:nvPr/>
        </p:nvCxnSpPr>
        <p:spPr>
          <a:xfrm flipH="1">
            <a:off x="1448098" y="1783229"/>
            <a:ext cx="65802" cy="3071876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B4C93C7D-45F8-B02C-60CD-A4703F17B6F4}"/>
              </a:ext>
            </a:extLst>
          </p:cNvPr>
          <p:cNvCxnSpPr>
            <a:cxnSpLocks/>
          </p:cNvCxnSpPr>
          <p:nvPr/>
        </p:nvCxnSpPr>
        <p:spPr>
          <a:xfrm flipV="1">
            <a:off x="3927115" y="3063257"/>
            <a:ext cx="1171389" cy="19324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A1872E1B-2CA5-8BDD-C6F5-D1E0D46A7610}"/>
              </a:ext>
            </a:extLst>
          </p:cNvPr>
          <p:cNvCxnSpPr>
            <a:cxnSpLocks/>
          </p:cNvCxnSpPr>
          <p:nvPr/>
        </p:nvCxnSpPr>
        <p:spPr>
          <a:xfrm>
            <a:off x="1448098" y="4845728"/>
            <a:ext cx="2467127" cy="15076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49F72DB0-C226-CAF9-2999-D22D4EF9CE60}"/>
              </a:ext>
            </a:extLst>
          </p:cNvPr>
          <p:cNvCxnSpPr>
            <a:cxnSpLocks/>
          </p:cNvCxnSpPr>
          <p:nvPr/>
        </p:nvCxnSpPr>
        <p:spPr>
          <a:xfrm flipV="1">
            <a:off x="2732201" y="1820854"/>
            <a:ext cx="1098060" cy="10627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FF669A80-164D-5858-66D2-0E140135714A}"/>
              </a:ext>
            </a:extLst>
          </p:cNvPr>
          <p:cNvCxnSpPr>
            <a:cxnSpLocks/>
          </p:cNvCxnSpPr>
          <p:nvPr/>
        </p:nvCxnSpPr>
        <p:spPr>
          <a:xfrm flipH="1" flipV="1">
            <a:off x="1525251" y="1783229"/>
            <a:ext cx="1248876" cy="332996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E05D87D0-AB93-3C47-4C0E-E0902CCD895E}"/>
              </a:ext>
            </a:extLst>
          </p:cNvPr>
          <p:cNvCxnSpPr>
            <a:cxnSpLocks/>
          </p:cNvCxnSpPr>
          <p:nvPr/>
        </p:nvCxnSpPr>
        <p:spPr>
          <a:xfrm flipV="1">
            <a:off x="2603366" y="4982244"/>
            <a:ext cx="1331882" cy="63189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441A3B3A-7D64-F59E-398B-E450436BCDED}"/>
              </a:ext>
            </a:extLst>
          </p:cNvPr>
          <p:cNvCxnSpPr>
            <a:cxnSpLocks/>
          </p:cNvCxnSpPr>
          <p:nvPr/>
        </p:nvCxnSpPr>
        <p:spPr>
          <a:xfrm flipV="1">
            <a:off x="2732201" y="2118356"/>
            <a:ext cx="31986" cy="76525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56479999-326D-2B60-9FE9-0B816DFC6720}"/>
              </a:ext>
            </a:extLst>
          </p:cNvPr>
          <p:cNvCxnSpPr>
            <a:cxnSpLocks/>
          </p:cNvCxnSpPr>
          <p:nvPr/>
        </p:nvCxnSpPr>
        <p:spPr>
          <a:xfrm flipH="1" flipV="1">
            <a:off x="2774127" y="2116225"/>
            <a:ext cx="747407" cy="179575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D4E05860-0415-53F2-B68F-3E7402FF11BB}"/>
              </a:ext>
            </a:extLst>
          </p:cNvPr>
          <p:cNvCxnSpPr>
            <a:cxnSpLocks/>
          </p:cNvCxnSpPr>
          <p:nvPr/>
        </p:nvCxnSpPr>
        <p:spPr>
          <a:xfrm flipH="1">
            <a:off x="3959096" y="4096082"/>
            <a:ext cx="614479" cy="887858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AAE5A434-D809-669D-E00B-9CA315D2C5B5}"/>
              </a:ext>
            </a:extLst>
          </p:cNvPr>
          <p:cNvCxnSpPr>
            <a:cxnSpLocks/>
          </p:cNvCxnSpPr>
          <p:nvPr/>
        </p:nvCxnSpPr>
        <p:spPr>
          <a:xfrm>
            <a:off x="1385065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8DFF02C7-1BFF-3583-6DCA-0EEB461F3843}"/>
              </a:ext>
            </a:extLst>
          </p:cNvPr>
          <p:cNvCxnSpPr>
            <a:cxnSpLocks/>
          </p:cNvCxnSpPr>
          <p:nvPr/>
        </p:nvCxnSpPr>
        <p:spPr>
          <a:xfrm>
            <a:off x="1448098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r Verbinder 54">
            <a:extLst>
              <a:ext uri="{FF2B5EF4-FFF2-40B4-BE49-F238E27FC236}">
                <a16:creationId xmlns:a16="http://schemas.microsoft.com/office/drawing/2014/main" id="{0DB3A039-60D3-A1C0-1810-CFD4DE230B50}"/>
              </a:ext>
            </a:extLst>
          </p:cNvPr>
          <p:cNvCxnSpPr>
            <a:cxnSpLocks/>
          </p:cNvCxnSpPr>
          <p:nvPr/>
        </p:nvCxnSpPr>
        <p:spPr>
          <a:xfrm flipH="1">
            <a:off x="2764187" y="1799281"/>
            <a:ext cx="1072399" cy="316944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6A7F0B9-5C4A-8DE2-CB74-EFACF5FC31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EA17259-B30E-E7C0-23DB-0F2F5DEA0A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noProof="0">
              <a:solidFill>
                <a:srgbClr val="000000"/>
              </a:solidFill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DB57A63-F731-54CD-03C2-DCFFA1F944C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4871DA-4B59-30AB-7641-80D141F6970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71E9E8C-D17D-F0E6-5BE5-B564CFA0EA0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694956F-D77F-19F2-47D8-04956ED715C9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43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823FE8D-D54C-20A3-CA34-096B9A4652E4}"/>
              </a:ext>
            </a:extLst>
          </p:cNvPr>
          <p:cNvSpPr/>
          <p:nvPr/>
        </p:nvSpPr>
        <p:spPr>
          <a:xfrm>
            <a:off x="777325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233FA146-CBA8-771C-9428-11FBD9C4C37B}"/>
              </a:ext>
            </a:extLst>
          </p:cNvPr>
          <p:cNvSpPr/>
          <p:nvPr/>
        </p:nvSpPr>
        <p:spPr>
          <a:xfrm rot="5400000">
            <a:off x="2765829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1112C2E6-C43B-DA78-9294-5EE292173A52}"/>
              </a:ext>
            </a:extLst>
          </p:cNvPr>
          <p:cNvSpPr/>
          <p:nvPr/>
        </p:nvSpPr>
        <p:spPr>
          <a:xfrm>
            <a:off x="1862491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6280001E-6DDD-CDFA-518C-6E8DDBADCC13}"/>
              </a:ext>
            </a:extLst>
          </p:cNvPr>
          <p:cNvSpPr/>
          <p:nvPr/>
        </p:nvSpPr>
        <p:spPr>
          <a:xfrm>
            <a:off x="3669168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9D489379-BE9F-B35E-B095-13E933A3DB36}"/>
              </a:ext>
            </a:extLst>
          </p:cNvPr>
          <p:cNvCxnSpPr/>
          <p:nvPr/>
        </p:nvCxnSpPr>
        <p:spPr>
          <a:xfrm flipV="1">
            <a:off x="611174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108C709A-7D61-A385-1D40-7941F3B46A19}"/>
              </a:ext>
            </a:extLst>
          </p:cNvPr>
          <p:cNvCxnSpPr>
            <a:cxnSpLocks/>
          </p:cNvCxnSpPr>
          <p:nvPr/>
        </p:nvCxnSpPr>
        <p:spPr>
          <a:xfrm>
            <a:off x="611174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40EF2B45-477D-DF46-6712-48088F180DE9}"/>
              </a:ext>
            </a:extLst>
          </p:cNvPr>
          <p:cNvSpPr txBox="1"/>
          <p:nvPr/>
        </p:nvSpPr>
        <p:spPr>
          <a:xfrm>
            <a:off x="875192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314D264-3474-3940-FA1E-5CB702DE0824}"/>
              </a:ext>
            </a:extLst>
          </p:cNvPr>
          <p:cNvSpPr txBox="1"/>
          <p:nvPr/>
        </p:nvSpPr>
        <p:spPr>
          <a:xfrm>
            <a:off x="472588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6B0C14E-4F3F-F8A5-5331-0B860A88B508}"/>
              </a:ext>
            </a:extLst>
          </p:cNvPr>
          <p:cNvSpPr txBox="1"/>
          <p:nvPr/>
        </p:nvSpPr>
        <p:spPr>
          <a:xfrm>
            <a:off x="333154" y="720379"/>
            <a:ext cx="7696256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Prüfung aller Verbindungen im Lösungsgraphen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662468F-16BD-8656-A6F5-F9B1B5509EEC}"/>
              </a:ext>
            </a:extLst>
          </p:cNvPr>
          <p:cNvSpPr/>
          <p:nvPr/>
        </p:nvSpPr>
        <p:spPr>
          <a:xfrm>
            <a:off x="1450712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94D6127B-C6C1-4E6B-CF26-20DDF883750C}"/>
              </a:ext>
            </a:extLst>
          </p:cNvPr>
          <p:cNvSpPr/>
          <p:nvPr/>
        </p:nvSpPr>
        <p:spPr>
          <a:xfrm>
            <a:off x="4652821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3577E29-FAD4-241E-3A2F-15A74345C0EC}"/>
              </a:ext>
            </a:extLst>
          </p:cNvPr>
          <p:cNvSpPr/>
          <p:nvPr/>
        </p:nvSpPr>
        <p:spPr>
          <a:xfrm>
            <a:off x="2641914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F2AC3495-BE07-CE26-FE62-0431ED9E238E}"/>
              </a:ext>
            </a:extLst>
          </p:cNvPr>
          <p:cNvSpPr/>
          <p:nvPr/>
        </p:nvSpPr>
        <p:spPr>
          <a:xfrm>
            <a:off x="3243788" y="266257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D8982A1-8375-61D0-02FF-424FE88968B5}"/>
              </a:ext>
            </a:extLst>
          </p:cNvPr>
          <p:cNvSpPr/>
          <p:nvPr/>
        </p:nvSpPr>
        <p:spPr>
          <a:xfrm>
            <a:off x="4676706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B16D5C8-2BAB-DFE0-95C9-86B49EB493DD}"/>
              </a:ext>
            </a:extLst>
          </p:cNvPr>
          <p:cNvCxnSpPr>
            <a:cxnSpLocks/>
          </p:cNvCxnSpPr>
          <p:nvPr/>
        </p:nvCxnSpPr>
        <p:spPr>
          <a:xfrm>
            <a:off x="1513900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3703BFBD-4567-83DE-9B38-F63D3E263506}"/>
              </a:ext>
            </a:extLst>
          </p:cNvPr>
          <p:cNvCxnSpPr>
            <a:cxnSpLocks/>
          </p:cNvCxnSpPr>
          <p:nvPr/>
        </p:nvCxnSpPr>
        <p:spPr>
          <a:xfrm flipH="1">
            <a:off x="1385065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FB5D5172-F72B-9229-F426-208DC85E6853}"/>
              </a:ext>
            </a:extLst>
          </p:cNvPr>
          <p:cNvSpPr/>
          <p:nvPr/>
        </p:nvSpPr>
        <p:spPr>
          <a:xfrm>
            <a:off x="1385065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EA8FB50-1CFA-8B00-AF90-96A99950F654}"/>
              </a:ext>
            </a:extLst>
          </p:cNvPr>
          <p:cNvSpPr/>
          <p:nvPr/>
        </p:nvSpPr>
        <p:spPr>
          <a:xfrm>
            <a:off x="1256230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A0179A4F-1432-AE23-EB1E-06354DA71CFA}"/>
              </a:ext>
            </a:extLst>
          </p:cNvPr>
          <p:cNvSpPr/>
          <p:nvPr/>
        </p:nvSpPr>
        <p:spPr>
          <a:xfrm>
            <a:off x="1268355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981A195D-67E6-9C7B-B91F-121045432FD3}"/>
              </a:ext>
            </a:extLst>
          </p:cNvPr>
          <p:cNvSpPr/>
          <p:nvPr/>
        </p:nvSpPr>
        <p:spPr>
          <a:xfrm>
            <a:off x="4058685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E93FEF7C-91DD-E7FA-4F8B-4930320DEBB6}"/>
              </a:ext>
            </a:extLst>
          </p:cNvPr>
          <p:cNvSpPr/>
          <p:nvPr/>
        </p:nvSpPr>
        <p:spPr>
          <a:xfrm>
            <a:off x="4953328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B8C1C84F-CA8D-745B-01DB-EA34D5F212F1}"/>
              </a:ext>
            </a:extLst>
          </p:cNvPr>
          <p:cNvCxnSpPr>
            <a:cxnSpLocks/>
          </p:cNvCxnSpPr>
          <p:nvPr/>
        </p:nvCxnSpPr>
        <p:spPr>
          <a:xfrm>
            <a:off x="3830261" y="1820854"/>
            <a:ext cx="1249444" cy="125776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19AC6FC8-00FD-22E3-CB89-37C60E7C7D57}"/>
              </a:ext>
            </a:extLst>
          </p:cNvPr>
          <p:cNvCxnSpPr>
            <a:cxnSpLocks/>
          </p:cNvCxnSpPr>
          <p:nvPr/>
        </p:nvCxnSpPr>
        <p:spPr>
          <a:xfrm flipH="1">
            <a:off x="4573927" y="3069822"/>
            <a:ext cx="512012" cy="102626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82E5C030-DD69-24BE-679B-B656D65CB776}"/>
              </a:ext>
            </a:extLst>
          </p:cNvPr>
          <p:cNvSpPr/>
          <p:nvPr/>
        </p:nvSpPr>
        <p:spPr>
          <a:xfrm>
            <a:off x="4969669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BF5088A9-BBF7-4860-73F3-665C59AE0FE8}"/>
              </a:ext>
            </a:extLst>
          </p:cNvPr>
          <p:cNvSpPr/>
          <p:nvPr/>
        </p:nvSpPr>
        <p:spPr>
          <a:xfrm>
            <a:off x="3701426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9C8AC155-E4A5-A91F-7521-0871177CA5DA}"/>
              </a:ext>
            </a:extLst>
          </p:cNvPr>
          <p:cNvSpPr/>
          <p:nvPr/>
        </p:nvSpPr>
        <p:spPr>
          <a:xfrm>
            <a:off x="4445092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0557D72-1CCA-E7AC-BE19-19E32864E809}"/>
              </a:ext>
            </a:extLst>
          </p:cNvPr>
          <p:cNvSpPr/>
          <p:nvPr/>
        </p:nvSpPr>
        <p:spPr>
          <a:xfrm>
            <a:off x="2474531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1D8A0702-B8DA-9B87-2445-96E62F6B812B}"/>
              </a:ext>
            </a:extLst>
          </p:cNvPr>
          <p:cNvSpPr/>
          <p:nvPr/>
        </p:nvSpPr>
        <p:spPr>
          <a:xfrm>
            <a:off x="1319419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372B990E-558D-DFB2-1918-FC1778924649}"/>
              </a:ext>
            </a:extLst>
          </p:cNvPr>
          <p:cNvSpPr/>
          <p:nvPr/>
        </p:nvSpPr>
        <p:spPr>
          <a:xfrm>
            <a:off x="3398933" y="378314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C45CE2B0-5204-9C06-9704-0D84AA13DC56}"/>
              </a:ext>
            </a:extLst>
          </p:cNvPr>
          <p:cNvSpPr/>
          <p:nvPr/>
        </p:nvSpPr>
        <p:spPr>
          <a:xfrm>
            <a:off x="2638555" y="1989521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594117A0-8779-DA56-5BDE-7EC77CA52CC3}"/>
              </a:ext>
            </a:extLst>
          </p:cNvPr>
          <p:cNvSpPr/>
          <p:nvPr/>
        </p:nvSpPr>
        <p:spPr>
          <a:xfrm>
            <a:off x="4211085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A7C3C63-2ACE-DA49-C194-F7FED9C54CBC}"/>
              </a:ext>
            </a:extLst>
          </p:cNvPr>
          <p:cNvSpPr/>
          <p:nvPr/>
        </p:nvSpPr>
        <p:spPr>
          <a:xfrm>
            <a:off x="2977165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90E47766-CE74-D541-71DC-6BD02FC6034A}"/>
              </a:ext>
            </a:extLst>
          </p:cNvPr>
          <p:cNvSpPr/>
          <p:nvPr/>
        </p:nvSpPr>
        <p:spPr>
          <a:xfrm>
            <a:off x="1525251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B7B2B463-0CFF-7672-1059-9D8293A8522B}"/>
              </a:ext>
            </a:extLst>
          </p:cNvPr>
          <p:cNvSpPr/>
          <p:nvPr/>
        </p:nvSpPr>
        <p:spPr>
          <a:xfrm>
            <a:off x="3012141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D177C32-1C19-2F49-8AC4-A5B12BD37D64}"/>
              </a:ext>
            </a:extLst>
          </p:cNvPr>
          <p:cNvSpPr/>
          <p:nvPr/>
        </p:nvSpPr>
        <p:spPr>
          <a:xfrm>
            <a:off x="2315196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02A2E4C1-4B7D-D77E-D871-4C27668483EB}"/>
              </a:ext>
            </a:extLst>
          </p:cNvPr>
          <p:cNvSpPr/>
          <p:nvPr/>
        </p:nvSpPr>
        <p:spPr>
          <a:xfrm>
            <a:off x="2820324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4D63D734-9875-A60C-A630-C4A57BDBF704}"/>
              </a:ext>
            </a:extLst>
          </p:cNvPr>
          <p:cNvSpPr/>
          <p:nvPr/>
        </p:nvSpPr>
        <p:spPr>
          <a:xfrm>
            <a:off x="4395333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FEC843AB-3AE5-5006-A2F4-0B32F448E062}"/>
              </a:ext>
            </a:extLst>
          </p:cNvPr>
          <p:cNvSpPr/>
          <p:nvPr/>
        </p:nvSpPr>
        <p:spPr>
          <a:xfrm>
            <a:off x="4208856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B0B5396F-FA80-FE03-7F3C-D3939EAFA16B}"/>
              </a:ext>
            </a:extLst>
          </p:cNvPr>
          <p:cNvSpPr/>
          <p:nvPr/>
        </p:nvSpPr>
        <p:spPr>
          <a:xfrm>
            <a:off x="1084392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F82B531A-04FB-FAE5-E184-C8F7904D3CE6}"/>
              </a:ext>
            </a:extLst>
          </p:cNvPr>
          <p:cNvSpPr/>
          <p:nvPr/>
        </p:nvSpPr>
        <p:spPr>
          <a:xfrm>
            <a:off x="1016300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850EB9E1-C7E3-F58F-145A-49E450B13C7F}"/>
              </a:ext>
            </a:extLst>
          </p:cNvPr>
          <p:cNvSpPr/>
          <p:nvPr/>
        </p:nvSpPr>
        <p:spPr>
          <a:xfrm>
            <a:off x="4636746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C7AAA645-6C83-2D1D-3E40-1D42C08184B5}"/>
              </a:ext>
            </a:extLst>
          </p:cNvPr>
          <p:cNvSpPr/>
          <p:nvPr/>
        </p:nvSpPr>
        <p:spPr>
          <a:xfrm>
            <a:off x="2586017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9B197438-7B95-4ED9-B7F5-469DDD5D9456}"/>
              </a:ext>
            </a:extLst>
          </p:cNvPr>
          <p:cNvSpPr/>
          <p:nvPr/>
        </p:nvSpPr>
        <p:spPr>
          <a:xfrm>
            <a:off x="3798280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122" name="Gerader Verbinder 121">
            <a:extLst>
              <a:ext uri="{FF2B5EF4-FFF2-40B4-BE49-F238E27FC236}">
                <a16:creationId xmlns:a16="http://schemas.microsoft.com/office/drawing/2014/main" id="{3FAED0E5-9F4F-A6D8-E633-78E0AE246820}"/>
              </a:ext>
            </a:extLst>
          </p:cNvPr>
          <p:cNvCxnSpPr>
            <a:cxnSpLocks/>
          </p:cNvCxnSpPr>
          <p:nvPr/>
        </p:nvCxnSpPr>
        <p:spPr>
          <a:xfrm flipV="1">
            <a:off x="8029410" y="2118356"/>
            <a:ext cx="31986" cy="7652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r Verbinder 122">
            <a:extLst>
              <a:ext uri="{FF2B5EF4-FFF2-40B4-BE49-F238E27FC236}">
                <a16:creationId xmlns:a16="http://schemas.microsoft.com/office/drawing/2014/main" id="{0190EADE-61F4-5DA9-1F37-F43DEFB9AAE7}"/>
              </a:ext>
            </a:extLst>
          </p:cNvPr>
          <p:cNvCxnSpPr>
            <a:cxnSpLocks/>
          </p:cNvCxnSpPr>
          <p:nvPr/>
        </p:nvCxnSpPr>
        <p:spPr>
          <a:xfrm flipH="1" flipV="1">
            <a:off x="8071336" y="2116225"/>
            <a:ext cx="747407" cy="179575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r Verbinder 123">
            <a:extLst>
              <a:ext uri="{FF2B5EF4-FFF2-40B4-BE49-F238E27FC236}">
                <a16:creationId xmlns:a16="http://schemas.microsoft.com/office/drawing/2014/main" id="{173A3B06-8501-7B4C-E8C2-C6ECA176DBFC}"/>
              </a:ext>
            </a:extLst>
          </p:cNvPr>
          <p:cNvCxnSpPr>
            <a:cxnSpLocks/>
          </p:cNvCxnSpPr>
          <p:nvPr/>
        </p:nvCxnSpPr>
        <p:spPr>
          <a:xfrm flipH="1">
            <a:off x="9256305" y="4096082"/>
            <a:ext cx="614479" cy="88785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r Verbinder 124">
            <a:extLst>
              <a:ext uri="{FF2B5EF4-FFF2-40B4-BE49-F238E27FC236}">
                <a16:creationId xmlns:a16="http://schemas.microsoft.com/office/drawing/2014/main" id="{35C8DC65-1D45-4939-5B35-4E6FBD68DD12}"/>
              </a:ext>
            </a:extLst>
          </p:cNvPr>
          <p:cNvCxnSpPr>
            <a:cxnSpLocks/>
          </p:cNvCxnSpPr>
          <p:nvPr/>
        </p:nvCxnSpPr>
        <p:spPr>
          <a:xfrm>
            <a:off x="6682274" y="3226158"/>
            <a:ext cx="68575" cy="162894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Gerader Verbinder 125">
            <a:extLst>
              <a:ext uri="{FF2B5EF4-FFF2-40B4-BE49-F238E27FC236}">
                <a16:creationId xmlns:a16="http://schemas.microsoft.com/office/drawing/2014/main" id="{2C36120B-009F-BEA2-A7F1-BF8B2704D1C8}"/>
              </a:ext>
            </a:extLst>
          </p:cNvPr>
          <p:cNvCxnSpPr>
            <a:cxnSpLocks/>
          </p:cNvCxnSpPr>
          <p:nvPr/>
        </p:nvCxnSpPr>
        <p:spPr>
          <a:xfrm>
            <a:off x="6745307" y="4855105"/>
            <a:ext cx="1155268" cy="190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Gerader Verbinder 126">
            <a:extLst>
              <a:ext uri="{FF2B5EF4-FFF2-40B4-BE49-F238E27FC236}">
                <a16:creationId xmlns:a16="http://schemas.microsoft.com/office/drawing/2014/main" id="{5B68F00A-A3F5-775A-06DB-7A16A8580FC6}"/>
              </a:ext>
            </a:extLst>
          </p:cNvPr>
          <p:cNvCxnSpPr>
            <a:cxnSpLocks/>
          </p:cNvCxnSpPr>
          <p:nvPr/>
        </p:nvCxnSpPr>
        <p:spPr>
          <a:xfrm flipH="1">
            <a:off x="8061396" y="1799281"/>
            <a:ext cx="1072399" cy="31694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hteck 127">
            <a:extLst>
              <a:ext uri="{FF2B5EF4-FFF2-40B4-BE49-F238E27FC236}">
                <a16:creationId xmlns:a16="http://schemas.microsoft.com/office/drawing/2014/main" id="{257628C7-2AF5-69C7-9846-C5C1C48EFDEB}"/>
              </a:ext>
            </a:extLst>
          </p:cNvPr>
          <p:cNvSpPr/>
          <p:nvPr/>
        </p:nvSpPr>
        <p:spPr>
          <a:xfrm>
            <a:off x="607453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9" name="Flussdiagramm: Grenzstelle 128">
            <a:extLst>
              <a:ext uri="{FF2B5EF4-FFF2-40B4-BE49-F238E27FC236}">
                <a16:creationId xmlns:a16="http://schemas.microsoft.com/office/drawing/2014/main" id="{E0B1A8D5-1A99-2A0C-9D04-CC9EB004F1BC}"/>
              </a:ext>
            </a:extLst>
          </p:cNvPr>
          <p:cNvSpPr/>
          <p:nvPr/>
        </p:nvSpPr>
        <p:spPr>
          <a:xfrm rot="5400000">
            <a:off x="806303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30" name="Flussdiagramm: Grenzstelle 129">
            <a:extLst>
              <a:ext uri="{FF2B5EF4-FFF2-40B4-BE49-F238E27FC236}">
                <a16:creationId xmlns:a16="http://schemas.microsoft.com/office/drawing/2014/main" id="{E1B7B2E8-F3CD-252B-B471-AD2F377BC06A}"/>
              </a:ext>
            </a:extLst>
          </p:cNvPr>
          <p:cNvSpPr/>
          <p:nvPr/>
        </p:nvSpPr>
        <p:spPr>
          <a:xfrm>
            <a:off x="715970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31" name="Flussdiagramm: Grenzstelle 130">
            <a:extLst>
              <a:ext uri="{FF2B5EF4-FFF2-40B4-BE49-F238E27FC236}">
                <a16:creationId xmlns:a16="http://schemas.microsoft.com/office/drawing/2014/main" id="{0081188D-5863-B7F2-C5DB-BFC352C83DF7}"/>
              </a:ext>
            </a:extLst>
          </p:cNvPr>
          <p:cNvSpPr/>
          <p:nvPr/>
        </p:nvSpPr>
        <p:spPr>
          <a:xfrm>
            <a:off x="896637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132" name="Gerade Verbindung mit Pfeil 131">
            <a:extLst>
              <a:ext uri="{FF2B5EF4-FFF2-40B4-BE49-F238E27FC236}">
                <a16:creationId xmlns:a16="http://schemas.microsoft.com/office/drawing/2014/main" id="{30300ACC-59A5-651E-732D-5E49A6797A3A}"/>
              </a:ext>
            </a:extLst>
          </p:cNvPr>
          <p:cNvCxnSpPr/>
          <p:nvPr/>
        </p:nvCxnSpPr>
        <p:spPr>
          <a:xfrm flipV="1">
            <a:off x="590838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mit Pfeil 132">
            <a:extLst>
              <a:ext uri="{FF2B5EF4-FFF2-40B4-BE49-F238E27FC236}">
                <a16:creationId xmlns:a16="http://schemas.microsoft.com/office/drawing/2014/main" id="{1F04A90D-1F64-8266-04C4-AFA8D1C8ECB5}"/>
              </a:ext>
            </a:extLst>
          </p:cNvPr>
          <p:cNvCxnSpPr>
            <a:cxnSpLocks/>
          </p:cNvCxnSpPr>
          <p:nvPr/>
        </p:nvCxnSpPr>
        <p:spPr>
          <a:xfrm>
            <a:off x="590838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feld 133">
            <a:extLst>
              <a:ext uri="{FF2B5EF4-FFF2-40B4-BE49-F238E27FC236}">
                <a16:creationId xmlns:a16="http://schemas.microsoft.com/office/drawing/2014/main" id="{E71FB995-F011-14A2-6FC2-4A1E1D31849B}"/>
              </a:ext>
            </a:extLst>
          </p:cNvPr>
          <p:cNvSpPr txBox="1"/>
          <p:nvPr/>
        </p:nvSpPr>
        <p:spPr>
          <a:xfrm>
            <a:off x="617240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135" name="Textfeld 134">
            <a:extLst>
              <a:ext uri="{FF2B5EF4-FFF2-40B4-BE49-F238E27FC236}">
                <a16:creationId xmlns:a16="http://schemas.microsoft.com/office/drawing/2014/main" id="{DD5C5B0D-B42D-4D10-2097-E250F086F7ED}"/>
              </a:ext>
            </a:extLst>
          </p:cNvPr>
          <p:cNvSpPr txBox="1"/>
          <p:nvPr/>
        </p:nvSpPr>
        <p:spPr>
          <a:xfrm>
            <a:off x="576979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2AA77ECB-70FD-B5D3-6EB5-A222971708F8}"/>
              </a:ext>
            </a:extLst>
          </p:cNvPr>
          <p:cNvSpPr/>
          <p:nvPr/>
        </p:nvSpPr>
        <p:spPr>
          <a:xfrm>
            <a:off x="6747921" y="200535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9AC8195D-9E23-5757-ED46-7A4E0CAB995B}"/>
              </a:ext>
            </a:extLst>
          </p:cNvPr>
          <p:cNvSpPr/>
          <p:nvPr/>
        </p:nvSpPr>
        <p:spPr>
          <a:xfrm>
            <a:off x="9950030" y="347871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7D0C1F92-14A0-4171-3634-7536CCD7FA96}"/>
              </a:ext>
            </a:extLst>
          </p:cNvPr>
          <p:cNvSpPr/>
          <p:nvPr/>
        </p:nvSpPr>
        <p:spPr>
          <a:xfrm>
            <a:off x="7939123" y="36608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FA35E167-8F72-9F87-1603-4D5BFB507E3E}"/>
              </a:ext>
            </a:extLst>
          </p:cNvPr>
          <p:cNvSpPr/>
          <p:nvPr/>
        </p:nvSpPr>
        <p:spPr>
          <a:xfrm>
            <a:off x="8540997" y="266257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45F09702-1882-CF36-A218-074DAEA9D508}"/>
              </a:ext>
            </a:extLst>
          </p:cNvPr>
          <p:cNvSpPr/>
          <p:nvPr/>
        </p:nvSpPr>
        <p:spPr>
          <a:xfrm>
            <a:off x="9973915" y="21887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636AB010-4CED-EE0C-C854-B7AAFE3FCDEF}"/>
              </a:ext>
            </a:extLst>
          </p:cNvPr>
          <p:cNvCxnSpPr>
            <a:cxnSpLocks/>
          </p:cNvCxnSpPr>
          <p:nvPr/>
        </p:nvCxnSpPr>
        <p:spPr>
          <a:xfrm>
            <a:off x="6811109" y="1800768"/>
            <a:ext cx="2316361" cy="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141">
            <a:extLst>
              <a:ext uri="{FF2B5EF4-FFF2-40B4-BE49-F238E27FC236}">
                <a16:creationId xmlns:a16="http://schemas.microsoft.com/office/drawing/2014/main" id="{9AE1649F-F1B2-C176-5FD2-A674F9C4F6B5}"/>
              </a:ext>
            </a:extLst>
          </p:cNvPr>
          <p:cNvCxnSpPr>
            <a:cxnSpLocks/>
          </p:cNvCxnSpPr>
          <p:nvPr/>
        </p:nvCxnSpPr>
        <p:spPr>
          <a:xfrm flipH="1">
            <a:off x="6682274" y="1800768"/>
            <a:ext cx="128835" cy="142539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Ellipse 142">
            <a:extLst>
              <a:ext uri="{FF2B5EF4-FFF2-40B4-BE49-F238E27FC236}">
                <a16:creationId xmlns:a16="http://schemas.microsoft.com/office/drawing/2014/main" id="{3C67FF11-0995-C4A5-AB0E-68D48F16B740}"/>
              </a:ext>
            </a:extLst>
          </p:cNvPr>
          <p:cNvSpPr/>
          <p:nvPr/>
        </p:nvSpPr>
        <p:spPr>
          <a:xfrm>
            <a:off x="6682274" y="1651936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4EFC63FC-E104-A446-635F-4B4DE15D9C56}"/>
              </a:ext>
            </a:extLst>
          </p:cNvPr>
          <p:cNvSpPr/>
          <p:nvPr/>
        </p:nvSpPr>
        <p:spPr>
          <a:xfrm>
            <a:off x="6553439" y="30980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1A2C8F20-D67A-0B0B-4640-C123AA1BC904}"/>
              </a:ext>
            </a:extLst>
          </p:cNvPr>
          <p:cNvSpPr/>
          <p:nvPr/>
        </p:nvSpPr>
        <p:spPr>
          <a:xfrm>
            <a:off x="6565564" y="428819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93381D7B-2DC7-E140-FEA2-AA2DDCA9FF29}"/>
              </a:ext>
            </a:extLst>
          </p:cNvPr>
          <p:cNvSpPr/>
          <p:nvPr/>
        </p:nvSpPr>
        <p:spPr>
          <a:xfrm>
            <a:off x="9355894" y="51937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03A52654-9F4E-38AC-BBF8-0824A1D12E96}"/>
              </a:ext>
            </a:extLst>
          </p:cNvPr>
          <p:cNvSpPr/>
          <p:nvPr/>
        </p:nvSpPr>
        <p:spPr>
          <a:xfrm>
            <a:off x="10250537" y="4783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D3A9CEA9-5557-5ADB-CC34-BE42B442156F}"/>
              </a:ext>
            </a:extLst>
          </p:cNvPr>
          <p:cNvCxnSpPr>
            <a:cxnSpLocks/>
          </p:cNvCxnSpPr>
          <p:nvPr/>
        </p:nvCxnSpPr>
        <p:spPr>
          <a:xfrm>
            <a:off x="9127470" y="1820854"/>
            <a:ext cx="1249444" cy="125776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A1C40EC7-FC0A-11BC-076B-898C30727E72}"/>
              </a:ext>
            </a:extLst>
          </p:cNvPr>
          <p:cNvCxnSpPr>
            <a:cxnSpLocks/>
          </p:cNvCxnSpPr>
          <p:nvPr/>
        </p:nvCxnSpPr>
        <p:spPr>
          <a:xfrm flipH="1">
            <a:off x="9871136" y="3069822"/>
            <a:ext cx="512012" cy="10262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Ellipse 149">
            <a:extLst>
              <a:ext uri="{FF2B5EF4-FFF2-40B4-BE49-F238E27FC236}">
                <a16:creationId xmlns:a16="http://schemas.microsoft.com/office/drawing/2014/main" id="{7796F580-72D2-3AC5-0C81-A2347E9B4253}"/>
              </a:ext>
            </a:extLst>
          </p:cNvPr>
          <p:cNvSpPr/>
          <p:nvPr/>
        </p:nvSpPr>
        <p:spPr>
          <a:xfrm>
            <a:off x="10266878" y="294098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612F5820-32D3-EABE-CDAD-58A7B0142F5A}"/>
              </a:ext>
            </a:extLst>
          </p:cNvPr>
          <p:cNvSpPr/>
          <p:nvPr/>
        </p:nvSpPr>
        <p:spPr>
          <a:xfrm>
            <a:off x="8998635" y="168167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E3E2B9F8-8686-5391-AEBC-55D1D58DE2B6}"/>
              </a:ext>
            </a:extLst>
          </p:cNvPr>
          <p:cNvSpPr/>
          <p:nvPr/>
        </p:nvSpPr>
        <p:spPr>
          <a:xfrm>
            <a:off x="9742301" y="3967490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480F652D-0A27-41EC-05F2-0332DADFC664}"/>
              </a:ext>
            </a:extLst>
          </p:cNvPr>
          <p:cNvSpPr/>
          <p:nvPr/>
        </p:nvSpPr>
        <p:spPr>
          <a:xfrm>
            <a:off x="7771740" y="4907162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AA4F4020-8AC5-A048-29D2-15397A528FB6}"/>
              </a:ext>
            </a:extLst>
          </p:cNvPr>
          <p:cNvSpPr/>
          <p:nvPr/>
        </p:nvSpPr>
        <p:spPr>
          <a:xfrm>
            <a:off x="6616628" y="4726270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BB8241C7-BF29-EBC1-63EB-E6C813A64DD1}"/>
              </a:ext>
            </a:extLst>
          </p:cNvPr>
          <p:cNvSpPr/>
          <p:nvPr/>
        </p:nvSpPr>
        <p:spPr>
          <a:xfrm>
            <a:off x="8696142" y="378314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9A2A2CDC-0B40-5947-620C-218E2026A1FA}"/>
              </a:ext>
            </a:extLst>
          </p:cNvPr>
          <p:cNvSpPr/>
          <p:nvPr/>
        </p:nvSpPr>
        <p:spPr>
          <a:xfrm>
            <a:off x="7935764" y="1989521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2429260B-0FC1-856C-513C-B421BFD2F51E}"/>
              </a:ext>
            </a:extLst>
          </p:cNvPr>
          <p:cNvSpPr/>
          <p:nvPr/>
        </p:nvSpPr>
        <p:spPr>
          <a:xfrm>
            <a:off x="9508294" y="534615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B6432FFF-FCE3-33B7-6571-EFA8FCFF1DE4}"/>
              </a:ext>
            </a:extLst>
          </p:cNvPr>
          <p:cNvSpPr/>
          <p:nvPr/>
        </p:nvSpPr>
        <p:spPr>
          <a:xfrm>
            <a:off x="8274374" y="552877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CB5A1C92-F260-01AF-0390-5DE06CDA435F}"/>
              </a:ext>
            </a:extLst>
          </p:cNvPr>
          <p:cNvSpPr/>
          <p:nvPr/>
        </p:nvSpPr>
        <p:spPr>
          <a:xfrm>
            <a:off x="6822460" y="530866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FDB2D77D-2E85-6167-A13F-879AB871D9B6}"/>
              </a:ext>
            </a:extLst>
          </p:cNvPr>
          <p:cNvSpPr/>
          <p:nvPr/>
        </p:nvSpPr>
        <p:spPr>
          <a:xfrm>
            <a:off x="8309350" y="49190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CF3961B3-C9C8-969D-888E-D2B4FB5B7FF5}"/>
              </a:ext>
            </a:extLst>
          </p:cNvPr>
          <p:cNvSpPr/>
          <p:nvPr/>
        </p:nvSpPr>
        <p:spPr>
          <a:xfrm>
            <a:off x="7612405" y="21007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2" name="Ellipse 161">
            <a:extLst>
              <a:ext uri="{FF2B5EF4-FFF2-40B4-BE49-F238E27FC236}">
                <a16:creationId xmlns:a16="http://schemas.microsoft.com/office/drawing/2014/main" id="{B9FCF8B7-76EE-7F2E-DF47-EF2FD8E774D4}"/>
              </a:ext>
            </a:extLst>
          </p:cNvPr>
          <p:cNvSpPr/>
          <p:nvPr/>
        </p:nvSpPr>
        <p:spPr>
          <a:xfrm>
            <a:off x="8117533" y="148563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3" name="Ellipse 162">
            <a:extLst>
              <a:ext uri="{FF2B5EF4-FFF2-40B4-BE49-F238E27FC236}">
                <a16:creationId xmlns:a16="http://schemas.microsoft.com/office/drawing/2014/main" id="{60554163-FD86-C3D2-3C01-7643B8831D4C}"/>
              </a:ext>
            </a:extLst>
          </p:cNvPr>
          <p:cNvSpPr/>
          <p:nvPr/>
        </p:nvSpPr>
        <p:spPr>
          <a:xfrm>
            <a:off x="9692542" y="165748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4" name="Ellipse 163">
            <a:extLst>
              <a:ext uri="{FF2B5EF4-FFF2-40B4-BE49-F238E27FC236}">
                <a16:creationId xmlns:a16="http://schemas.microsoft.com/office/drawing/2014/main" id="{41CFE32D-E070-86F5-15E6-89AAAA22A8E1}"/>
              </a:ext>
            </a:extLst>
          </p:cNvPr>
          <p:cNvSpPr/>
          <p:nvPr/>
        </p:nvSpPr>
        <p:spPr>
          <a:xfrm>
            <a:off x="9506065" y="474243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5" name="Ellipse 164">
            <a:extLst>
              <a:ext uri="{FF2B5EF4-FFF2-40B4-BE49-F238E27FC236}">
                <a16:creationId xmlns:a16="http://schemas.microsoft.com/office/drawing/2014/main" id="{68DB05B3-0E51-86F7-EB12-EBADD6CA21BE}"/>
              </a:ext>
            </a:extLst>
          </p:cNvPr>
          <p:cNvSpPr/>
          <p:nvPr/>
        </p:nvSpPr>
        <p:spPr>
          <a:xfrm>
            <a:off x="6381601" y="251346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6" name="Ellipse 165">
            <a:extLst>
              <a:ext uri="{FF2B5EF4-FFF2-40B4-BE49-F238E27FC236}">
                <a16:creationId xmlns:a16="http://schemas.microsoft.com/office/drawing/2014/main" id="{C649C42A-E9E9-2593-16E5-10FF843602B2}"/>
              </a:ext>
            </a:extLst>
          </p:cNvPr>
          <p:cNvSpPr/>
          <p:nvPr/>
        </p:nvSpPr>
        <p:spPr>
          <a:xfrm>
            <a:off x="6313509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FFAD376C-6E65-3F5A-5D59-286C3384932D}"/>
              </a:ext>
            </a:extLst>
          </p:cNvPr>
          <p:cNvSpPr/>
          <p:nvPr/>
        </p:nvSpPr>
        <p:spPr>
          <a:xfrm>
            <a:off x="9933955" y="1783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8" name="Ellipse 167">
            <a:extLst>
              <a:ext uri="{FF2B5EF4-FFF2-40B4-BE49-F238E27FC236}">
                <a16:creationId xmlns:a16="http://schemas.microsoft.com/office/drawing/2014/main" id="{67910C47-B2FA-DB32-FE2B-E3E38C340D8C}"/>
              </a:ext>
            </a:extLst>
          </p:cNvPr>
          <p:cNvSpPr/>
          <p:nvPr/>
        </p:nvSpPr>
        <p:spPr>
          <a:xfrm>
            <a:off x="788322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9" name="Ellipse 168">
            <a:extLst>
              <a:ext uri="{FF2B5EF4-FFF2-40B4-BE49-F238E27FC236}">
                <a16:creationId xmlns:a16="http://schemas.microsoft.com/office/drawing/2014/main" id="{8ED3E770-06A6-9257-B89B-5F5B5EA7E0C4}"/>
              </a:ext>
            </a:extLst>
          </p:cNvPr>
          <p:cNvSpPr/>
          <p:nvPr/>
        </p:nvSpPr>
        <p:spPr>
          <a:xfrm>
            <a:off x="909548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30356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432FD-B855-4376-1ADA-EC68703C5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40602E4-1FBF-0CBA-8028-C6CA8A55D3C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113F3E-2ECF-8097-D99E-24424A7C1C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B756899-251B-B040-570B-313C21C9999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A9E43BA-B3F2-B598-66D7-1913BAE427E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ADC05C-F4E1-1FE1-07FF-6BCC2B9EBDD2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D4F2898-B15F-158F-2C5F-29EF1E548F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44</a:t>
            </a:fld>
            <a:endParaRPr lang="de-DE" noProof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F1EB1D4-501B-A913-BE65-0FB9F8B0AF6A}"/>
              </a:ext>
            </a:extLst>
          </p:cNvPr>
          <p:cNvSpPr txBox="1"/>
          <p:nvPr/>
        </p:nvSpPr>
        <p:spPr>
          <a:xfrm>
            <a:off x="333154" y="720379"/>
            <a:ext cx="10182446" cy="398041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endParaRPr lang="de-DE" sz="2800" noProof="0">
              <a:ea typeface="Calibri"/>
            </a:endParaRPr>
          </a:p>
          <a:p>
            <a:endParaRPr lang="de-DE" sz="2800" noProof="0">
              <a:ea typeface="Calibri"/>
            </a:endParaRPr>
          </a:p>
          <a:p>
            <a:r>
              <a:rPr lang="de-DE" sz="2800" noProof="0">
                <a:ea typeface="Calibri"/>
              </a:rPr>
              <a:t>Optimierungsansatz 4:</a:t>
            </a:r>
          </a:p>
          <a:p>
            <a:r>
              <a:rPr lang="de-DE" sz="2800" noProof="0">
                <a:ea typeface="Calibri"/>
              </a:rPr>
              <a:t>Early </a:t>
            </a:r>
            <a:r>
              <a:rPr lang="de-DE" sz="2800" noProof="0" err="1">
                <a:ea typeface="Calibri"/>
              </a:rPr>
              <a:t>Stopping</a:t>
            </a:r>
            <a:r>
              <a:rPr lang="de-DE" sz="2800" noProof="0">
                <a:ea typeface="Calibri"/>
              </a:rPr>
              <a:t> implementieren</a:t>
            </a:r>
          </a:p>
        </p:txBody>
      </p:sp>
    </p:spTree>
    <p:extLst>
      <p:ext uri="{BB962C8B-B14F-4D97-AF65-F5344CB8AC3E}">
        <p14:creationId xmlns:p14="http://schemas.microsoft.com/office/powerpoint/2010/main" val="2471164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B3D94-BEB5-4E4C-C4A5-948A19CC1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5577F38-C0A3-DC41-C509-E316F83FC46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30C1BC-8B93-9F8A-CDEB-938EDB6EF0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E2100044-6B2B-66DB-9A42-D848B6824C9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5EC2997-DCE5-CDDB-5CA3-63FC94900FB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8E9E65D-4094-29A6-0355-C88169ABA35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1AE6F81-CD2A-BA9B-2199-5DDB186C268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45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F27CCD3-B350-1CB0-2F5A-511E3C951C79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9FE53E6-B369-34D3-1C48-0030954629AD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F5F16459-8391-44F9-6D6A-3046EA2A2774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819027F4-7BA4-12C4-CE15-708C93A54588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149CE636-3E3C-5274-7F5C-CF4347ACF2C2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5F3A098-5029-779E-7597-95FC0F4D0D72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56099B3-A28D-67B8-7015-3D1D5ABB0295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9A97409A-7D95-DC60-CC49-0C1FD9A779D5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4B53ED3-4E47-9180-8183-BB8992B196C6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BC30CB2-CA49-8E2D-C25B-16BDC982E7DD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6E678A8-0F0C-E6A1-783D-F8ECBC1EA4D2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8DD7971-AEE7-0599-FD13-FC1B6B7C7090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85D248D9-2C24-4B30-A042-25BFEB0D5EA1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B8B1DC2-3C7F-9CDF-D644-12583AF2A4A9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2FD51BC4-7469-6DFD-DC81-5ABB0E3326B2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9F6F1D0-97A9-876C-E655-0B4FB58FBFCD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4D0AF53-64B9-649E-F7FE-5BDF4D334079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D3DCA7E-3492-3C4C-87B7-0160DC41FBAD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733154A-A6BF-5ED7-C553-1DE72E8123AA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Early </a:t>
            </a:r>
            <a:r>
              <a:rPr lang="de-DE" sz="2800" noProof="0" err="1">
                <a:ea typeface="Calibri"/>
              </a:rPr>
              <a:t>Stopping</a:t>
            </a:r>
            <a:r>
              <a:rPr lang="de-DE" sz="2800" noProof="0">
                <a:ea typeface="Calibri"/>
              </a:rPr>
              <a:t> implementieren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390B298-61CE-751F-C76A-F9AC2F2BA2E3}"/>
              </a:ext>
            </a:extLst>
          </p:cNvPr>
          <p:cNvSpPr txBox="1"/>
          <p:nvPr/>
        </p:nvSpPr>
        <p:spPr>
          <a:xfrm>
            <a:off x="8649107" y="1206000"/>
            <a:ext cx="3020991" cy="142129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Bei einfachen Hindernissen sind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viele Punkte oft unnötig.</a:t>
            </a:r>
          </a:p>
        </p:txBody>
      </p:sp>
    </p:spTree>
    <p:extLst>
      <p:ext uri="{BB962C8B-B14F-4D97-AF65-F5344CB8AC3E}">
        <p14:creationId xmlns:p14="http://schemas.microsoft.com/office/powerpoint/2010/main" val="577327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A5FB5-BF71-950F-933E-1A3FC725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974547F1-04DB-6874-5A4E-31CE967F1C5B}"/>
              </a:ext>
            </a:extLst>
          </p:cNvPr>
          <p:cNvCxnSpPr>
            <a:cxnSpLocks/>
          </p:cNvCxnSpPr>
          <p:nvPr/>
        </p:nvCxnSpPr>
        <p:spPr>
          <a:xfrm flipV="1">
            <a:off x="4238250" y="1826803"/>
            <a:ext cx="644910" cy="99207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33434FBE-F111-631E-D99F-C776E4020241}"/>
              </a:ext>
            </a:extLst>
          </p:cNvPr>
          <p:cNvCxnSpPr>
            <a:cxnSpLocks/>
          </p:cNvCxnSpPr>
          <p:nvPr/>
        </p:nvCxnSpPr>
        <p:spPr>
          <a:xfrm>
            <a:off x="4238250" y="2818874"/>
            <a:ext cx="232497" cy="191888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E6A62CD5-905B-04B4-A679-BC47D5B292C4}"/>
              </a:ext>
            </a:extLst>
          </p:cNvPr>
          <p:cNvCxnSpPr>
            <a:cxnSpLocks/>
          </p:cNvCxnSpPr>
          <p:nvPr/>
        </p:nvCxnSpPr>
        <p:spPr>
          <a:xfrm flipV="1">
            <a:off x="4883160" y="1826803"/>
            <a:ext cx="1709126" cy="3837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E2455FC8-7DCC-70AC-98C1-924521CE6749}"/>
              </a:ext>
            </a:extLst>
          </p:cNvPr>
          <p:cNvCxnSpPr>
            <a:cxnSpLocks/>
          </p:cNvCxnSpPr>
          <p:nvPr/>
        </p:nvCxnSpPr>
        <p:spPr>
          <a:xfrm>
            <a:off x="6592286" y="1817332"/>
            <a:ext cx="1099338" cy="20024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FA6C7C19-11FF-F762-6F09-7AEB18B9A0C7}"/>
              </a:ext>
            </a:extLst>
          </p:cNvPr>
          <p:cNvCxnSpPr>
            <a:cxnSpLocks/>
          </p:cNvCxnSpPr>
          <p:nvPr/>
        </p:nvCxnSpPr>
        <p:spPr>
          <a:xfrm>
            <a:off x="7691624" y="2017573"/>
            <a:ext cx="0" cy="118598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B4E9EC45-DED4-69D0-BD1F-43AA71C3BBC8}"/>
              </a:ext>
            </a:extLst>
          </p:cNvPr>
          <p:cNvCxnSpPr>
            <a:cxnSpLocks/>
          </p:cNvCxnSpPr>
          <p:nvPr/>
        </p:nvCxnSpPr>
        <p:spPr>
          <a:xfrm>
            <a:off x="4470747" y="4735158"/>
            <a:ext cx="1461709" cy="391729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AA3B31B5-4D81-B936-2341-DC3A1EA060B0}"/>
              </a:ext>
            </a:extLst>
          </p:cNvPr>
          <p:cNvCxnSpPr>
            <a:cxnSpLocks/>
          </p:cNvCxnSpPr>
          <p:nvPr/>
        </p:nvCxnSpPr>
        <p:spPr>
          <a:xfrm flipV="1">
            <a:off x="5932456" y="5000510"/>
            <a:ext cx="1004372" cy="12637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68C6CCA5-C0F7-7C1F-A4A2-16D911B3E706}"/>
              </a:ext>
            </a:extLst>
          </p:cNvPr>
          <p:cNvCxnSpPr>
            <a:cxnSpLocks/>
          </p:cNvCxnSpPr>
          <p:nvPr/>
        </p:nvCxnSpPr>
        <p:spPr>
          <a:xfrm flipH="1">
            <a:off x="5738648" y="1826803"/>
            <a:ext cx="853638" cy="99207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C79C7F9-E437-C300-7FE7-C38E22C025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29AEF8-DCFF-E4C5-C6A2-8671A925B01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A3028EA-B422-F044-6064-4728C8E4713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AB98DC-C921-31A9-A855-C15CD0CA0CD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E04DA96-8478-49CA-E4DC-560DD5AC397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6BC6A2-F26C-7CFA-B674-5D915372704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46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4324AE7-1E83-76C2-B2E2-4B6C3C8EACED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F0458D0-221B-5A31-09FC-7CC445E75EF6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55C64B4D-012A-AF29-B435-70E1B8321BD9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DF2CD54C-7A9F-1081-A92B-E50F49360427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F8585936-3062-93DC-6AC0-4EEDF0D773B2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57BD153F-7C68-649C-2925-727483A5F992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6DDADD6F-5FA7-9FC0-22AB-BB4C1D0AD858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4630BDE-2144-20FB-2461-6A055D3785DC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20C3236-1C14-5424-2EB6-2914D0DA61CF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2D37459-FC7D-3E9F-1DAB-58B9720F0A57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F7E8255D-169B-78A3-EEC5-C4B2BBDA4BB4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D219FB0-7F0B-A90E-2E89-4249A3964985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5AD77A23-7544-7094-1749-59B1BC121C73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24C5152F-EE73-3893-9835-36310831BF54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63FA2FEB-202D-DDCB-365D-2B94A96FAD65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E3F2D06C-52E3-09B2-BD24-7869BD36DA25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BFA791A-D5ED-9A7E-62FE-DFAF278B7E85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5E5E492-CF29-8ADE-9034-269166F0703D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B9D6EFF-475D-EDBB-B083-BACA0F9C7E79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Early </a:t>
            </a:r>
            <a:r>
              <a:rPr lang="de-DE" sz="2800" noProof="0" err="1">
                <a:ea typeface="Calibri"/>
              </a:rPr>
              <a:t>Stopping</a:t>
            </a:r>
            <a:r>
              <a:rPr lang="de-DE" sz="2800" noProof="0">
                <a:ea typeface="Calibri"/>
              </a:rPr>
              <a:t> implementieren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F12802A-99C6-2A35-1AD2-45BC58F13CC8}"/>
              </a:ext>
            </a:extLst>
          </p:cNvPr>
          <p:cNvSpPr txBox="1"/>
          <p:nvPr/>
        </p:nvSpPr>
        <p:spPr>
          <a:xfrm>
            <a:off x="8649107" y="1206000"/>
            <a:ext cx="3020991" cy="142129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 err="1">
                <a:latin typeface="Calibri" pitchFamily="2" charset="77"/>
              </a:rPr>
              <a:t>ntrys</a:t>
            </a:r>
            <a:r>
              <a:rPr lang="de-DE" sz="1800" noProof="0">
                <a:latin typeface="Calibri" pitchFamily="2" charset="77"/>
              </a:rPr>
              <a:t> = 20 reicht eventuell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schon.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Kein Grund 300 </a:t>
            </a:r>
            <a:r>
              <a:rPr lang="de-DE" sz="1800" noProof="0" err="1">
                <a:latin typeface="Calibri" pitchFamily="2" charset="77"/>
              </a:rPr>
              <a:t>ntrys</a:t>
            </a:r>
            <a:endParaRPr lang="de-DE" sz="1800" noProof="0">
              <a:latin typeface="Calibri" pitchFamily="2" charset="77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D307C3D6-ECFD-813A-DDFB-CF3BE81BF564}"/>
              </a:ext>
            </a:extLst>
          </p:cNvPr>
          <p:cNvSpPr/>
          <p:nvPr/>
        </p:nvSpPr>
        <p:spPr>
          <a:xfrm>
            <a:off x="411108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38B33E0B-15CF-D469-D10A-95444487657E}"/>
              </a:ext>
            </a:extLst>
          </p:cNvPr>
          <p:cNvSpPr/>
          <p:nvPr/>
        </p:nvSpPr>
        <p:spPr>
          <a:xfrm>
            <a:off x="5786775" y="497106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DB04A3A-1C81-E527-6E23-51C89A62308A}"/>
              </a:ext>
            </a:extLst>
          </p:cNvPr>
          <p:cNvSpPr/>
          <p:nvPr/>
        </p:nvSpPr>
        <p:spPr>
          <a:xfrm>
            <a:off x="7573145" y="30786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DEEBE66A-9F4C-A66C-D39C-8FB3EC8B77F3}"/>
              </a:ext>
            </a:extLst>
          </p:cNvPr>
          <p:cNvSpPr/>
          <p:nvPr/>
        </p:nvSpPr>
        <p:spPr>
          <a:xfrm>
            <a:off x="4728576" y="1722368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CBC6FD8-4C54-098C-53A9-5F2199DA9DE3}"/>
              </a:ext>
            </a:extLst>
          </p:cNvPr>
          <p:cNvSpPr/>
          <p:nvPr/>
        </p:nvSpPr>
        <p:spPr>
          <a:xfrm>
            <a:off x="4341912" y="461154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8156840-416C-AB59-2E49-C7E66F4D2626}"/>
              </a:ext>
            </a:extLst>
          </p:cNvPr>
          <p:cNvSpPr/>
          <p:nvPr/>
        </p:nvSpPr>
        <p:spPr>
          <a:xfrm>
            <a:off x="7573145" y="1865173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4EC746F5-5274-6665-936D-3ABFF90A2B9A}"/>
              </a:ext>
            </a:extLst>
          </p:cNvPr>
          <p:cNvSpPr/>
          <p:nvPr/>
        </p:nvSpPr>
        <p:spPr>
          <a:xfrm>
            <a:off x="5548859" y="161615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D00CEA2-297E-1ED5-2808-8A0059EAA345}"/>
              </a:ext>
            </a:extLst>
          </p:cNvPr>
          <p:cNvSpPr/>
          <p:nvPr/>
        </p:nvSpPr>
        <p:spPr>
          <a:xfrm>
            <a:off x="4238250" y="19333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81100BA8-E417-AA6E-1C72-70026BF7BD76}"/>
              </a:ext>
            </a:extLst>
          </p:cNvPr>
          <p:cNvSpPr/>
          <p:nvPr/>
        </p:nvSpPr>
        <p:spPr>
          <a:xfrm>
            <a:off x="4487390" y="358801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1BF91B75-0FC3-9892-3FF0-E96F47F65DC5}"/>
              </a:ext>
            </a:extLst>
          </p:cNvPr>
          <p:cNvSpPr/>
          <p:nvPr/>
        </p:nvSpPr>
        <p:spPr>
          <a:xfrm>
            <a:off x="6161346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451EBC09-DC38-8339-5F16-F752C5B3E606}"/>
              </a:ext>
            </a:extLst>
          </p:cNvPr>
          <p:cNvSpPr/>
          <p:nvPr/>
        </p:nvSpPr>
        <p:spPr>
          <a:xfrm>
            <a:off x="7401341" y="383764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4D19F77B-B381-F316-6CAF-0EEA11DBE66E}"/>
              </a:ext>
            </a:extLst>
          </p:cNvPr>
          <p:cNvSpPr/>
          <p:nvPr/>
        </p:nvSpPr>
        <p:spPr>
          <a:xfrm>
            <a:off x="6313509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30C4CBF4-66DE-D03D-EB78-A561EAD7748F}"/>
              </a:ext>
            </a:extLst>
          </p:cNvPr>
          <p:cNvSpPr/>
          <p:nvPr/>
        </p:nvSpPr>
        <p:spPr>
          <a:xfrm>
            <a:off x="5223103" y="51704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D7C990D9-C7BE-B344-7B4A-46C32AB9A82D}"/>
              </a:ext>
            </a:extLst>
          </p:cNvPr>
          <p:cNvSpPr/>
          <p:nvPr/>
        </p:nvSpPr>
        <p:spPr>
          <a:xfrm>
            <a:off x="5806079" y="356265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AFCD8A05-57CE-F5EF-8468-347346E49B84}"/>
              </a:ext>
            </a:extLst>
          </p:cNvPr>
          <p:cNvSpPr/>
          <p:nvPr/>
        </p:nvSpPr>
        <p:spPr>
          <a:xfrm>
            <a:off x="6465909" y="16126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5B2586C1-E350-7E2D-FE76-751E530EAA06}"/>
              </a:ext>
            </a:extLst>
          </p:cNvPr>
          <p:cNvSpPr/>
          <p:nvPr/>
        </p:nvSpPr>
        <p:spPr>
          <a:xfrm>
            <a:off x="7142542" y="169095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DA7431E3-3A79-83D5-8EA0-C325105A5DFF}"/>
              </a:ext>
            </a:extLst>
          </p:cNvPr>
          <p:cNvSpPr/>
          <p:nvPr/>
        </p:nvSpPr>
        <p:spPr>
          <a:xfrm>
            <a:off x="7691624" y="461138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C3B7895D-FBB0-4D71-A373-732F6E12B407}"/>
              </a:ext>
            </a:extLst>
          </p:cNvPr>
          <p:cNvSpPr/>
          <p:nvPr/>
        </p:nvSpPr>
        <p:spPr>
          <a:xfrm>
            <a:off x="4101049" y="410095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28D48FCE-F765-A273-4704-0710BD166535}"/>
              </a:ext>
            </a:extLst>
          </p:cNvPr>
          <p:cNvSpPr/>
          <p:nvPr/>
        </p:nvSpPr>
        <p:spPr>
          <a:xfrm>
            <a:off x="4605992" y="534922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5D13F6CE-22DA-B1B4-56F8-B5F55BE657A3}"/>
              </a:ext>
            </a:extLst>
          </p:cNvPr>
          <p:cNvSpPr/>
          <p:nvPr/>
        </p:nvSpPr>
        <p:spPr>
          <a:xfrm>
            <a:off x="4487389" y="214900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B8949CEB-7091-248B-B518-D8A49720E28B}"/>
              </a:ext>
            </a:extLst>
          </p:cNvPr>
          <p:cNvSpPr/>
          <p:nvPr/>
        </p:nvSpPr>
        <p:spPr>
          <a:xfrm>
            <a:off x="4362935" y="147669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6161D6B5-FB06-72A3-A5FD-9E2C25DC7C62}"/>
              </a:ext>
            </a:extLst>
          </p:cNvPr>
          <p:cNvSpPr/>
          <p:nvPr/>
        </p:nvSpPr>
        <p:spPr>
          <a:xfrm>
            <a:off x="3981044" y="234867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53BCAF8C-806B-9F7D-B9ED-9D15814A7564}"/>
              </a:ext>
            </a:extLst>
          </p:cNvPr>
          <p:cNvSpPr/>
          <p:nvPr/>
        </p:nvSpPr>
        <p:spPr>
          <a:xfrm>
            <a:off x="6150719" y="335147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414ADEE-78D1-F86E-D250-8FD3F3845B7D}"/>
              </a:ext>
            </a:extLst>
          </p:cNvPr>
          <p:cNvSpPr/>
          <p:nvPr/>
        </p:nvSpPr>
        <p:spPr>
          <a:xfrm>
            <a:off x="6098157" y="222182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F7C9C2A3-991E-A186-F2D0-8FE19F6CB968}"/>
              </a:ext>
            </a:extLst>
          </p:cNvPr>
          <p:cNvSpPr/>
          <p:nvPr/>
        </p:nvSpPr>
        <p:spPr>
          <a:xfrm>
            <a:off x="4158307" y="333902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01F843FA-4775-730E-8A68-8D36EBCCF1E5}"/>
              </a:ext>
            </a:extLst>
          </p:cNvPr>
          <p:cNvSpPr/>
          <p:nvPr/>
        </p:nvSpPr>
        <p:spPr>
          <a:xfrm>
            <a:off x="7673490" y="253612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9186B313-EA3C-821E-202B-8017AE060539}"/>
              </a:ext>
            </a:extLst>
          </p:cNvPr>
          <p:cNvSpPr/>
          <p:nvPr/>
        </p:nvSpPr>
        <p:spPr>
          <a:xfrm>
            <a:off x="3964105" y="5000510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713323A-E653-2082-9446-EEE894B68DFF}"/>
              </a:ext>
            </a:extLst>
          </p:cNvPr>
          <p:cNvSpPr/>
          <p:nvPr/>
        </p:nvSpPr>
        <p:spPr>
          <a:xfrm>
            <a:off x="6432167" y="1697968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24863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5B543-49F0-E017-8C21-C29E7AE6F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E26D0F92-56B2-EF2D-9042-3F288EB03697}"/>
              </a:ext>
            </a:extLst>
          </p:cNvPr>
          <p:cNvCxnSpPr>
            <a:cxnSpLocks/>
          </p:cNvCxnSpPr>
          <p:nvPr/>
        </p:nvCxnSpPr>
        <p:spPr>
          <a:xfrm flipV="1">
            <a:off x="1223889" y="1826803"/>
            <a:ext cx="644910" cy="99207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31DEC4E8-6B4E-994C-7A15-042C41E3D2EF}"/>
              </a:ext>
            </a:extLst>
          </p:cNvPr>
          <p:cNvCxnSpPr>
            <a:cxnSpLocks/>
          </p:cNvCxnSpPr>
          <p:nvPr/>
        </p:nvCxnSpPr>
        <p:spPr>
          <a:xfrm>
            <a:off x="1223889" y="2818874"/>
            <a:ext cx="232497" cy="191888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3F5E263E-174F-7532-F65E-3C9126CAE8F1}"/>
              </a:ext>
            </a:extLst>
          </p:cNvPr>
          <p:cNvCxnSpPr>
            <a:cxnSpLocks/>
          </p:cNvCxnSpPr>
          <p:nvPr/>
        </p:nvCxnSpPr>
        <p:spPr>
          <a:xfrm flipV="1">
            <a:off x="1868799" y="1826803"/>
            <a:ext cx="1709126" cy="3837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r Verbinder 66">
            <a:extLst>
              <a:ext uri="{FF2B5EF4-FFF2-40B4-BE49-F238E27FC236}">
                <a16:creationId xmlns:a16="http://schemas.microsoft.com/office/drawing/2014/main" id="{91D023A4-F1B2-B539-2F92-D3AA5922F539}"/>
              </a:ext>
            </a:extLst>
          </p:cNvPr>
          <p:cNvCxnSpPr>
            <a:cxnSpLocks/>
          </p:cNvCxnSpPr>
          <p:nvPr/>
        </p:nvCxnSpPr>
        <p:spPr>
          <a:xfrm>
            <a:off x="3577925" y="1817332"/>
            <a:ext cx="1099338" cy="20024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7A5121F6-6B2D-21D7-2C25-E6B6A5526998}"/>
              </a:ext>
            </a:extLst>
          </p:cNvPr>
          <p:cNvCxnSpPr>
            <a:cxnSpLocks/>
          </p:cNvCxnSpPr>
          <p:nvPr/>
        </p:nvCxnSpPr>
        <p:spPr>
          <a:xfrm>
            <a:off x="4677263" y="2017573"/>
            <a:ext cx="0" cy="118598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365A5B9E-2610-77E7-D236-7D4191A22452}"/>
              </a:ext>
            </a:extLst>
          </p:cNvPr>
          <p:cNvCxnSpPr>
            <a:cxnSpLocks/>
          </p:cNvCxnSpPr>
          <p:nvPr/>
        </p:nvCxnSpPr>
        <p:spPr>
          <a:xfrm>
            <a:off x="1456386" y="4735158"/>
            <a:ext cx="1461709" cy="391729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29747FD4-03B8-04DB-E841-07B57B124504}"/>
              </a:ext>
            </a:extLst>
          </p:cNvPr>
          <p:cNvCxnSpPr>
            <a:cxnSpLocks/>
          </p:cNvCxnSpPr>
          <p:nvPr/>
        </p:nvCxnSpPr>
        <p:spPr>
          <a:xfrm flipV="1">
            <a:off x="2918095" y="5000510"/>
            <a:ext cx="1004372" cy="12637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r Verbinder 80">
            <a:extLst>
              <a:ext uri="{FF2B5EF4-FFF2-40B4-BE49-F238E27FC236}">
                <a16:creationId xmlns:a16="http://schemas.microsoft.com/office/drawing/2014/main" id="{CD6F0D7A-61D0-F0A7-D88F-F1443791F6CC}"/>
              </a:ext>
            </a:extLst>
          </p:cNvPr>
          <p:cNvCxnSpPr>
            <a:cxnSpLocks/>
          </p:cNvCxnSpPr>
          <p:nvPr/>
        </p:nvCxnSpPr>
        <p:spPr>
          <a:xfrm flipH="1">
            <a:off x="2724287" y="1826803"/>
            <a:ext cx="853638" cy="99207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A8EED23-BD70-1CC2-C978-681ADC0735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40B61E-E0EC-3053-6E10-F16F0BD5DD9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92265D91-748E-E6A9-9D2A-3A2365FCE2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BA53CD-8C02-B664-5493-CA40A2745564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C52C5D4-E193-7334-0981-E6EBBBB9B3C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A49EAC-F05E-F5EB-B485-7BE4A234E65D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47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201ABCE4-463E-12B2-B29A-391587E7AA21}"/>
              </a:ext>
            </a:extLst>
          </p:cNvPr>
          <p:cNvSpPr/>
          <p:nvPr/>
        </p:nvSpPr>
        <p:spPr>
          <a:xfrm>
            <a:off x="783633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7E707FA8-5F3E-6BDF-38AE-A7EF9A9AB475}"/>
              </a:ext>
            </a:extLst>
          </p:cNvPr>
          <p:cNvSpPr/>
          <p:nvPr/>
        </p:nvSpPr>
        <p:spPr>
          <a:xfrm>
            <a:off x="2592325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68B9BDE6-C9E9-EABF-21D0-AFFFD75E75AC}"/>
              </a:ext>
            </a:extLst>
          </p:cNvPr>
          <p:cNvSpPr/>
          <p:nvPr/>
        </p:nvSpPr>
        <p:spPr>
          <a:xfrm rot="5400000">
            <a:off x="2772137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4907DD8D-EDBF-536E-16E8-A39397DEA65C}"/>
              </a:ext>
            </a:extLst>
          </p:cNvPr>
          <p:cNvSpPr/>
          <p:nvPr/>
        </p:nvSpPr>
        <p:spPr>
          <a:xfrm>
            <a:off x="1868799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468D99F3-7018-2540-3624-4C0BC563F2BE}"/>
              </a:ext>
            </a:extLst>
          </p:cNvPr>
          <p:cNvSpPr/>
          <p:nvPr/>
        </p:nvSpPr>
        <p:spPr>
          <a:xfrm>
            <a:off x="3675476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98F0BF7B-29BE-3B5F-00F6-7E187346D4E9}"/>
              </a:ext>
            </a:extLst>
          </p:cNvPr>
          <p:cNvSpPr/>
          <p:nvPr/>
        </p:nvSpPr>
        <p:spPr>
          <a:xfrm>
            <a:off x="3804588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43C93E2-6D40-580A-0336-42BEE637956C}"/>
              </a:ext>
            </a:extLst>
          </p:cNvPr>
          <p:cNvCxnSpPr/>
          <p:nvPr/>
        </p:nvCxnSpPr>
        <p:spPr>
          <a:xfrm flipV="1">
            <a:off x="617482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20EE6CE0-E185-B859-824A-0AE39F6C09F3}"/>
              </a:ext>
            </a:extLst>
          </p:cNvPr>
          <p:cNvCxnSpPr>
            <a:cxnSpLocks/>
          </p:cNvCxnSpPr>
          <p:nvPr/>
        </p:nvCxnSpPr>
        <p:spPr>
          <a:xfrm>
            <a:off x="617482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97352DB8-C58F-045F-5A29-B80548E5ED9E}"/>
              </a:ext>
            </a:extLst>
          </p:cNvPr>
          <p:cNvSpPr txBox="1"/>
          <p:nvPr/>
        </p:nvSpPr>
        <p:spPr>
          <a:xfrm>
            <a:off x="881500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26394C1-E60C-D7FC-9643-88C6F3673FF8}"/>
              </a:ext>
            </a:extLst>
          </p:cNvPr>
          <p:cNvSpPr txBox="1"/>
          <p:nvPr/>
        </p:nvSpPr>
        <p:spPr>
          <a:xfrm>
            <a:off x="478896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8B2F82F-7BFA-8C8A-7267-F70AC8034074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Early </a:t>
            </a:r>
            <a:r>
              <a:rPr lang="de-DE" sz="2800" noProof="0" err="1">
                <a:ea typeface="Calibri"/>
              </a:rPr>
              <a:t>Stopping</a:t>
            </a:r>
            <a:r>
              <a:rPr lang="de-DE" sz="2800" noProof="0">
                <a:ea typeface="Calibri"/>
              </a:rPr>
              <a:t> implementieren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5240C88B-E23A-3DCA-7837-767F0914E8E0}"/>
              </a:ext>
            </a:extLst>
          </p:cNvPr>
          <p:cNvSpPr/>
          <p:nvPr/>
        </p:nvSpPr>
        <p:spPr>
          <a:xfrm>
            <a:off x="1096720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D2C49FF3-D8DD-4E27-AEB7-352FEE7DCB51}"/>
              </a:ext>
            </a:extLst>
          </p:cNvPr>
          <p:cNvSpPr/>
          <p:nvPr/>
        </p:nvSpPr>
        <p:spPr>
          <a:xfrm>
            <a:off x="2772414" y="497106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875D35D-4ACB-CBAD-690D-BD23649A214C}"/>
              </a:ext>
            </a:extLst>
          </p:cNvPr>
          <p:cNvSpPr/>
          <p:nvPr/>
        </p:nvSpPr>
        <p:spPr>
          <a:xfrm>
            <a:off x="4558784" y="30786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064DBD0-695F-82D2-D67F-14A741FD32A6}"/>
              </a:ext>
            </a:extLst>
          </p:cNvPr>
          <p:cNvSpPr/>
          <p:nvPr/>
        </p:nvSpPr>
        <p:spPr>
          <a:xfrm>
            <a:off x="1714215" y="1722368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16257DC-3B8A-C8D8-4E03-E743B724C3D5}"/>
              </a:ext>
            </a:extLst>
          </p:cNvPr>
          <p:cNvSpPr/>
          <p:nvPr/>
        </p:nvSpPr>
        <p:spPr>
          <a:xfrm>
            <a:off x="1327551" y="461154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FBBFEE11-1D73-5773-B815-77182DD19A54}"/>
              </a:ext>
            </a:extLst>
          </p:cNvPr>
          <p:cNvSpPr/>
          <p:nvPr/>
        </p:nvSpPr>
        <p:spPr>
          <a:xfrm>
            <a:off x="4558784" y="1865173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62596BA-14D6-5F9F-CA91-77EA912172F5}"/>
              </a:ext>
            </a:extLst>
          </p:cNvPr>
          <p:cNvSpPr/>
          <p:nvPr/>
        </p:nvSpPr>
        <p:spPr>
          <a:xfrm>
            <a:off x="2534498" y="161615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38A1E847-7AE8-4569-48A0-85A0BB93B2E4}"/>
              </a:ext>
            </a:extLst>
          </p:cNvPr>
          <p:cNvSpPr/>
          <p:nvPr/>
        </p:nvSpPr>
        <p:spPr>
          <a:xfrm>
            <a:off x="1223889" y="19333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A675C230-146C-1B12-3B03-AB16EF02E8BF}"/>
              </a:ext>
            </a:extLst>
          </p:cNvPr>
          <p:cNvSpPr/>
          <p:nvPr/>
        </p:nvSpPr>
        <p:spPr>
          <a:xfrm>
            <a:off x="1473029" y="358801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BA8E1371-3C07-93A9-E567-1A72DF691BFC}"/>
              </a:ext>
            </a:extLst>
          </p:cNvPr>
          <p:cNvSpPr/>
          <p:nvPr/>
        </p:nvSpPr>
        <p:spPr>
          <a:xfrm>
            <a:off x="3146985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044E53A0-0351-35D9-F8FF-BE4D84AD374D}"/>
              </a:ext>
            </a:extLst>
          </p:cNvPr>
          <p:cNvSpPr/>
          <p:nvPr/>
        </p:nvSpPr>
        <p:spPr>
          <a:xfrm>
            <a:off x="4386980" y="383764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75E07AD-DCD5-AB56-8854-D72C0E936564}"/>
              </a:ext>
            </a:extLst>
          </p:cNvPr>
          <p:cNvSpPr/>
          <p:nvPr/>
        </p:nvSpPr>
        <p:spPr>
          <a:xfrm>
            <a:off x="3299148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8FDD3CD3-BAAE-26BD-4371-D9DFEC0F1757}"/>
              </a:ext>
            </a:extLst>
          </p:cNvPr>
          <p:cNvSpPr/>
          <p:nvPr/>
        </p:nvSpPr>
        <p:spPr>
          <a:xfrm>
            <a:off x="2208742" y="51704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" name="Ellipse 41">
            <a:extLst>
              <a:ext uri="{FF2B5EF4-FFF2-40B4-BE49-F238E27FC236}">
                <a16:creationId xmlns:a16="http://schemas.microsoft.com/office/drawing/2014/main" id="{4A439A51-2CB1-0E8B-F6B7-697FE511310F}"/>
              </a:ext>
            </a:extLst>
          </p:cNvPr>
          <p:cNvSpPr/>
          <p:nvPr/>
        </p:nvSpPr>
        <p:spPr>
          <a:xfrm>
            <a:off x="2791718" y="356265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5370EF04-5A09-77B7-66C3-0F827422182A}"/>
              </a:ext>
            </a:extLst>
          </p:cNvPr>
          <p:cNvSpPr/>
          <p:nvPr/>
        </p:nvSpPr>
        <p:spPr>
          <a:xfrm>
            <a:off x="3451548" y="16126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1065E3B-9717-F144-D261-E226BAA2E8BD}"/>
              </a:ext>
            </a:extLst>
          </p:cNvPr>
          <p:cNvSpPr/>
          <p:nvPr/>
        </p:nvSpPr>
        <p:spPr>
          <a:xfrm>
            <a:off x="4128181" y="169095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E69ABDFF-62E5-EF05-EF93-63EE38D8F7AC}"/>
              </a:ext>
            </a:extLst>
          </p:cNvPr>
          <p:cNvSpPr/>
          <p:nvPr/>
        </p:nvSpPr>
        <p:spPr>
          <a:xfrm>
            <a:off x="4677263" y="461138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A4BB5DE5-D933-1F99-D9A2-450BA4705D15}"/>
              </a:ext>
            </a:extLst>
          </p:cNvPr>
          <p:cNvSpPr/>
          <p:nvPr/>
        </p:nvSpPr>
        <p:spPr>
          <a:xfrm>
            <a:off x="1086688" y="410095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8E4DD851-B470-B284-AA7F-B69C3C7B3E78}"/>
              </a:ext>
            </a:extLst>
          </p:cNvPr>
          <p:cNvSpPr/>
          <p:nvPr/>
        </p:nvSpPr>
        <p:spPr>
          <a:xfrm>
            <a:off x="1591631" y="534922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876FA43B-A024-AD9D-332E-62623BE002AB}"/>
              </a:ext>
            </a:extLst>
          </p:cNvPr>
          <p:cNvSpPr/>
          <p:nvPr/>
        </p:nvSpPr>
        <p:spPr>
          <a:xfrm>
            <a:off x="1473028" y="214900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7E37FF09-2389-FB85-DB10-F86AB913670C}"/>
              </a:ext>
            </a:extLst>
          </p:cNvPr>
          <p:cNvSpPr/>
          <p:nvPr/>
        </p:nvSpPr>
        <p:spPr>
          <a:xfrm>
            <a:off x="1348574" y="147669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02A6D195-201D-C1FA-B64A-03B5AE1C26F0}"/>
              </a:ext>
            </a:extLst>
          </p:cNvPr>
          <p:cNvSpPr/>
          <p:nvPr/>
        </p:nvSpPr>
        <p:spPr>
          <a:xfrm>
            <a:off x="966683" y="234867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2D074924-01B7-9089-0284-BEFDC91A5CA0}"/>
              </a:ext>
            </a:extLst>
          </p:cNvPr>
          <p:cNvSpPr/>
          <p:nvPr/>
        </p:nvSpPr>
        <p:spPr>
          <a:xfrm>
            <a:off x="3136358" y="335147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ABCCAB16-B9E3-138D-2D1C-37A06E851E9D}"/>
              </a:ext>
            </a:extLst>
          </p:cNvPr>
          <p:cNvSpPr/>
          <p:nvPr/>
        </p:nvSpPr>
        <p:spPr>
          <a:xfrm>
            <a:off x="3083796" y="222182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997B846D-8724-993B-4371-278B1A0F4C8B}"/>
              </a:ext>
            </a:extLst>
          </p:cNvPr>
          <p:cNvSpPr/>
          <p:nvPr/>
        </p:nvSpPr>
        <p:spPr>
          <a:xfrm>
            <a:off x="1143946" y="333902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2A77BC17-F531-50A3-5CA6-BFF1589C250B}"/>
              </a:ext>
            </a:extLst>
          </p:cNvPr>
          <p:cNvSpPr/>
          <p:nvPr/>
        </p:nvSpPr>
        <p:spPr>
          <a:xfrm>
            <a:off x="4659129" y="253612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8F4CA814-EDC1-4934-871A-7397ACDA29E2}"/>
              </a:ext>
            </a:extLst>
          </p:cNvPr>
          <p:cNvSpPr/>
          <p:nvPr/>
        </p:nvSpPr>
        <p:spPr>
          <a:xfrm>
            <a:off x="949744" y="5000510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7D43909C-AF3E-67D3-858F-71528329DA66}"/>
              </a:ext>
            </a:extLst>
          </p:cNvPr>
          <p:cNvCxnSpPr>
            <a:cxnSpLocks/>
          </p:cNvCxnSpPr>
          <p:nvPr/>
        </p:nvCxnSpPr>
        <p:spPr>
          <a:xfrm flipV="1">
            <a:off x="6514787" y="1826803"/>
            <a:ext cx="644910" cy="99207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2C4DE4DF-55AB-56E2-0AAD-E6BD9558AE0F}"/>
              </a:ext>
            </a:extLst>
          </p:cNvPr>
          <p:cNvCxnSpPr>
            <a:cxnSpLocks/>
          </p:cNvCxnSpPr>
          <p:nvPr/>
        </p:nvCxnSpPr>
        <p:spPr>
          <a:xfrm>
            <a:off x="6514787" y="2818874"/>
            <a:ext cx="232497" cy="191888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A10DECC6-444B-A18F-8270-5C2F33938BE9}"/>
              </a:ext>
            </a:extLst>
          </p:cNvPr>
          <p:cNvCxnSpPr>
            <a:cxnSpLocks/>
          </p:cNvCxnSpPr>
          <p:nvPr/>
        </p:nvCxnSpPr>
        <p:spPr>
          <a:xfrm flipV="1">
            <a:off x="7159697" y="1826803"/>
            <a:ext cx="1709126" cy="3837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08488B7-9F50-61C9-D68D-37145927BD18}"/>
              </a:ext>
            </a:extLst>
          </p:cNvPr>
          <p:cNvCxnSpPr>
            <a:cxnSpLocks/>
          </p:cNvCxnSpPr>
          <p:nvPr/>
        </p:nvCxnSpPr>
        <p:spPr>
          <a:xfrm>
            <a:off x="8868823" y="1817332"/>
            <a:ext cx="1099338" cy="20024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r Verbinder 62">
            <a:extLst>
              <a:ext uri="{FF2B5EF4-FFF2-40B4-BE49-F238E27FC236}">
                <a16:creationId xmlns:a16="http://schemas.microsoft.com/office/drawing/2014/main" id="{FACC7B8F-C2D6-C10E-75CD-0EB66083141E}"/>
              </a:ext>
            </a:extLst>
          </p:cNvPr>
          <p:cNvCxnSpPr>
            <a:cxnSpLocks/>
          </p:cNvCxnSpPr>
          <p:nvPr/>
        </p:nvCxnSpPr>
        <p:spPr>
          <a:xfrm>
            <a:off x="9968161" y="2017573"/>
            <a:ext cx="0" cy="118598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87C923C5-A1D7-61CF-5397-6D4DB11BEE73}"/>
              </a:ext>
            </a:extLst>
          </p:cNvPr>
          <p:cNvCxnSpPr>
            <a:cxnSpLocks/>
          </p:cNvCxnSpPr>
          <p:nvPr/>
        </p:nvCxnSpPr>
        <p:spPr>
          <a:xfrm>
            <a:off x="6747284" y="4735158"/>
            <a:ext cx="1461709" cy="391729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D9290BDB-C79F-4BA7-ACCA-63BAF1229E4D}"/>
              </a:ext>
            </a:extLst>
          </p:cNvPr>
          <p:cNvCxnSpPr>
            <a:cxnSpLocks/>
          </p:cNvCxnSpPr>
          <p:nvPr/>
        </p:nvCxnSpPr>
        <p:spPr>
          <a:xfrm flipV="1">
            <a:off x="8208993" y="5000510"/>
            <a:ext cx="1004372" cy="126377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r Verbinder 78">
            <a:extLst>
              <a:ext uri="{FF2B5EF4-FFF2-40B4-BE49-F238E27FC236}">
                <a16:creationId xmlns:a16="http://schemas.microsoft.com/office/drawing/2014/main" id="{EA64CFF2-DFA9-3C74-9404-74BABBAA22D1}"/>
              </a:ext>
            </a:extLst>
          </p:cNvPr>
          <p:cNvCxnSpPr>
            <a:cxnSpLocks/>
          </p:cNvCxnSpPr>
          <p:nvPr/>
        </p:nvCxnSpPr>
        <p:spPr>
          <a:xfrm flipH="1">
            <a:off x="8015185" y="1826803"/>
            <a:ext cx="853638" cy="99207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hteck 79">
            <a:extLst>
              <a:ext uri="{FF2B5EF4-FFF2-40B4-BE49-F238E27FC236}">
                <a16:creationId xmlns:a16="http://schemas.microsoft.com/office/drawing/2014/main" id="{DFB8C207-0E23-68A7-24BD-9849853BCA2D}"/>
              </a:ext>
            </a:extLst>
          </p:cNvPr>
          <p:cNvSpPr/>
          <p:nvPr/>
        </p:nvSpPr>
        <p:spPr>
          <a:xfrm>
            <a:off x="6074531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9F12768C-5125-D322-2720-9E70240CBD23}"/>
              </a:ext>
            </a:extLst>
          </p:cNvPr>
          <p:cNvSpPr/>
          <p:nvPr/>
        </p:nvSpPr>
        <p:spPr>
          <a:xfrm>
            <a:off x="7883223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83" name="Flussdiagramm: Grenzstelle 82">
            <a:extLst>
              <a:ext uri="{FF2B5EF4-FFF2-40B4-BE49-F238E27FC236}">
                <a16:creationId xmlns:a16="http://schemas.microsoft.com/office/drawing/2014/main" id="{2E71A3E8-5EC5-F744-7628-471500330EFF}"/>
              </a:ext>
            </a:extLst>
          </p:cNvPr>
          <p:cNvSpPr/>
          <p:nvPr/>
        </p:nvSpPr>
        <p:spPr>
          <a:xfrm rot="5400000">
            <a:off x="8063035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84" name="Flussdiagramm: Grenzstelle 83">
            <a:extLst>
              <a:ext uri="{FF2B5EF4-FFF2-40B4-BE49-F238E27FC236}">
                <a16:creationId xmlns:a16="http://schemas.microsoft.com/office/drawing/2014/main" id="{A38AF918-CAAA-4C92-6632-E94A5FF4DB32}"/>
              </a:ext>
            </a:extLst>
          </p:cNvPr>
          <p:cNvSpPr/>
          <p:nvPr/>
        </p:nvSpPr>
        <p:spPr>
          <a:xfrm>
            <a:off x="715969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85" name="Flussdiagramm: Grenzstelle 84">
            <a:extLst>
              <a:ext uri="{FF2B5EF4-FFF2-40B4-BE49-F238E27FC236}">
                <a16:creationId xmlns:a16="http://schemas.microsoft.com/office/drawing/2014/main" id="{910532B4-4862-7682-8A99-380B7C6533F0}"/>
              </a:ext>
            </a:extLst>
          </p:cNvPr>
          <p:cNvSpPr/>
          <p:nvPr/>
        </p:nvSpPr>
        <p:spPr>
          <a:xfrm>
            <a:off x="8966374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BE62DA4E-E601-BC2B-E7A6-72175B1C8036}"/>
              </a:ext>
            </a:extLst>
          </p:cNvPr>
          <p:cNvSpPr/>
          <p:nvPr/>
        </p:nvSpPr>
        <p:spPr>
          <a:xfrm>
            <a:off x="9095486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514EAA26-343E-BD52-88B6-5242F57B82D0}"/>
              </a:ext>
            </a:extLst>
          </p:cNvPr>
          <p:cNvCxnSpPr/>
          <p:nvPr/>
        </p:nvCxnSpPr>
        <p:spPr>
          <a:xfrm flipV="1">
            <a:off x="5908380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B701AE2F-E3D7-BA4D-29D1-4766C4D82B64}"/>
              </a:ext>
            </a:extLst>
          </p:cNvPr>
          <p:cNvCxnSpPr>
            <a:cxnSpLocks/>
          </p:cNvCxnSpPr>
          <p:nvPr/>
        </p:nvCxnSpPr>
        <p:spPr>
          <a:xfrm>
            <a:off x="5908380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feld 88">
            <a:extLst>
              <a:ext uri="{FF2B5EF4-FFF2-40B4-BE49-F238E27FC236}">
                <a16:creationId xmlns:a16="http://schemas.microsoft.com/office/drawing/2014/main" id="{9D13012F-5F8F-2DF2-9585-7D239D922073}"/>
              </a:ext>
            </a:extLst>
          </p:cNvPr>
          <p:cNvSpPr txBox="1"/>
          <p:nvPr/>
        </p:nvSpPr>
        <p:spPr>
          <a:xfrm>
            <a:off x="6172398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E08DDAA8-814C-F7C9-B4AB-C202DB5C120C}"/>
              </a:ext>
            </a:extLst>
          </p:cNvPr>
          <p:cNvSpPr txBox="1"/>
          <p:nvPr/>
        </p:nvSpPr>
        <p:spPr>
          <a:xfrm>
            <a:off x="5769794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3A58E817-C19A-0257-A83C-6BFF1E4B2501}"/>
              </a:ext>
            </a:extLst>
          </p:cNvPr>
          <p:cNvSpPr/>
          <p:nvPr/>
        </p:nvSpPr>
        <p:spPr>
          <a:xfrm>
            <a:off x="6387618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87178D0E-6BDF-B1D2-600E-F5E77671CD11}"/>
              </a:ext>
            </a:extLst>
          </p:cNvPr>
          <p:cNvSpPr/>
          <p:nvPr/>
        </p:nvSpPr>
        <p:spPr>
          <a:xfrm>
            <a:off x="8063312" y="497106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0272157E-417D-44B0-3AA5-A147597B5381}"/>
              </a:ext>
            </a:extLst>
          </p:cNvPr>
          <p:cNvSpPr/>
          <p:nvPr/>
        </p:nvSpPr>
        <p:spPr>
          <a:xfrm>
            <a:off x="9849682" y="3078617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588EEFE2-BD67-4C1B-5C49-1E3D2711FB28}"/>
              </a:ext>
            </a:extLst>
          </p:cNvPr>
          <p:cNvSpPr/>
          <p:nvPr/>
        </p:nvSpPr>
        <p:spPr>
          <a:xfrm>
            <a:off x="7005113" y="1722368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88AB3BD7-900D-7E5B-FEEB-64F120ADF725}"/>
              </a:ext>
            </a:extLst>
          </p:cNvPr>
          <p:cNvSpPr/>
          <p:nvPr/>
        </p:nvSpPr>
        <p:spPr>
          <a:xfrm>
            <a:off x="6618449" y="4611547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7F0E4E4E-0A69-D89D-D791-89F87BD08518}"/>
              </a:ext>
            </a:extLst>
          </p:cNvPr>
          <p:cNvSpPr/>
          <p:nvPr/>
        </p:nvSpPr>
        <p:spPr>
          <a:xfrm>
            <a:off x="9849682" y="1865173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375E2889-9971-6147-FD75-F51EE0A4A99F}"/>
              </a:ext>
            </a:extLst>
          </p:cNvPr>
          <p:cNvSpPr/>
          <p:nvPr/>
        </p:nvSpPr>
        <p:spPr>
          <a:xfrm>
            <a:off x="7825396" y="161615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EF5BA7AA-3158-7D62-579C-79FE8B0756FB}"/>
              </a:ext>
            </a:extLst>
          </p:cNvPr>
          <p:cNvSpPr/>
          <p:nvPr/>
        </p:nvSpPr>
        <p:spPr>
          <a:xfrm>
            <a:off x="6514787" y="19333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4AAAF2DC-A19E-0D6B-6E8F-0B378AB05A68}"/>
              </a:ext>
            </a:extLst>
          </p:cNvPr>
          <p:cNvSpPr/>
          <p:nvPr/>
        </p:nvSpPr>
        <p:spPr>
          <a:xfrm>
            <a:off x="6763927" y="358801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C6D65A19-A000-F464-6166-DD75A0DFBA5C}"/>
              </a:ext>
            </a:extLst>
          </p:cNvPr>
          <p:cNvSpPr/>
          <p:nvPr/>
        </p:nvSpPr>
        <p:spPr>
          <a:xfrm>
            <a:off x="8437883" y="27572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F13D410A-2BD1-0336-CB7C-F3C49D1CAF5F}"/>
              </a:ext>
            </a:extLst>
          </p:cNvPr>
          <p:cNvSpPr/>
          <p:nvPr/>
        </p:nvSpPr>
        <p:spPr>
          <a:xfrm>
            <a:off x="9677878" y="383764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34400B3D-1BF4-279E-CB4C-79472363A895}"/>
              </a:ext>
            </a:extLst>
          </p:cNvPr>
          <p:cNvSpPr/>
          <p:nvPr/>
        </p:nvSpPr>
        <p:spPr>
          <a:xfrm>
            <a:off x="8590046" y="14602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72847775-DFFE-BF5A-43FA-0765FDE7C5FF}"/>
              </a:ext>
            </a:extLst>
          </p:cNvPr>
          <p:cNvSpPr/>
          <p:nvPr/>
        </p:nvSpPr>
        <p:spPr>
          <a:xfrm>
            <a:off x="7499640" y="517044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B3B0C00E-28FF-BF3B-02E9-EBB6586F629E}"/>
              </a:ext>
            </a:extLst>
          </p:cNvPr>
          <p:cNvSpPr/>
          <p:nvPr/>
        </p:nvSpPr>
        <p:spPr>
          <a:xfrm>
            <a:off x="8082616" y="356265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F2008DDC-CBE2-99D7-7220-EA18E70AB283}"/>
              </a:ext>
            </a:extLst>
          </p:cNvPr>
          <p:cNvSpPr/>
          <p:nvPr/>
        </p:nvSpPr>
        <p:spPr>
          <a:xfrm>
            <a:off x="8742446" y="161260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D35F8CCE-0D8C-4FE0-22D9-E30D1A363552}"/>
              </a:ext>
            </a:extLst>
          </p:cNvPr>
          <p:cNvSpPr/>
          <p:nvPr/>
        </p:nvSpPr>
        <p:spPr>
          <a:xfrm>
            <a:off x="9419079" y="169095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0946B30F-223D-47A4-F11A-88DFC44FA004}"/>
              </a:ext>
            </a:extLst>
          </p:cNvPr>
          <p:cNvSpPr/>
          <p:nvPr/>
        </p:nvSpPr>
        <p:spPr>
          <a:xfrm>
            <a:off x="9968161" y="461138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E6714C0E-8928-8001-BD5D-1BF74EC2BDF9}"/>
              </a:ext>
            </a:extLst>
          </p:cNvPr>
          <p:cNvSpPr/>
          <p:nvPr/>
        </p:nvSpPr>
        <p:spPr>
          <a:xfrm>
            <a:off x="6377586" y="410095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69CD7127-E45A-7C84-6978-F257B95005A5}"/>
              </a:ext>
            </a:extLst>
          </p:cNvPr>
          <p:cNvSpPr/>
          <p:nvPr/>
        </p:nvSpPr>
        <p:spPr>
          <a:xfrm>
            <a:off x="6882529" y="534922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C20BE9BD-0E31-0BB9-5352-6FB5BD141343}"/>
              </a:ext>
            </a:extLst>
          </p:cNvPr>
          <p:cNvSpPr/>
          <p:nvPr/>
        </p:nvSpPr>
        <p:spPr>
          <a:xfrm>
            <a:off x="6763926" y="214900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DA7BD750-D8D6-DD93-EA0D-F018BE40DCE7}"/>
              </a:ext>
            </a:extLst>
          </p:cNvPr>
          <p:cNvSpPr/>
          <p:nvPr/>
        </p:nvSpPr>
        <p:spPr>
          <a:xfrm>
            <a:off x="6639472" y="147669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39696DB7-F7B8-F0AE-13D1-2F5A4509CF3F}"/>
              </a:ext>
            </a:extLst>
          </p:cNvPr>
          <p:cNvSpPr/>
          <p:nvPr/>
        </p:nvSpPr>
        <p:spPr>
          <a:xfrm>
            <a:off x="6257581" y="234867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4" name="Ellipse 113">
            <a:extLst>
              <a:ext uri="{FF2B5EF4-FFF2-40B4-BE49-F238E27FC236}">
                <a16:creationId xmlns:a16="http://schemas.microsoft.com/office/drawing/2014/main" id="{447271E6-A926-5F08-D619-0619BFE31A8D}"/>
              </a:ext>
            </a:extLst>
          </p:cNvPr>
          <p:cNvSpPr/>
          <p:nvPr/>
        </p:nvSpPr>
        <p:spPr>
          <a:xfrm>
            <a:off x="8427256" y="335147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E99287C5-2040-D670-251B-0DEFDF5DC467}"/>
              </a:ext>
            </a:extLst>
          </p:cNvPr>
          <p:cNvSpPr/>
          <p:nvPr/>
        </p:nvSpPr>
        <p:spPr>
          <a:xfrm>
            <a:off x="8374694" y="222182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24367B36-3E8B-EE69-CD0C-36DA48465B0D}"/>
              </a:ext>
            </a:extLst>
          </p:cNvPr>
          <p:cNvSpPr/>
          <p:nvPr/>
        </p:nvSpPr>
        <p:spPr>
          <a:xfrm>
            <a:off x="6434844" y="333902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7" name="Ellipse 116">
            <a:extLst>
              <a:ext uri="{FF2B5EF4-FFF2-40B4-BE49-F238E27FC236}">
                <a16:creationId xmlns:a16="http://schemas.microsoft.com/office/drawing/2014/main" id="{D4F77E23-6322-97E7-CAD8-A434E3456F1A}"/>
              </a:ext>
            </a:extLst>
          </p:cNvPr>
          <p:cNvSpPr/>
          <p:nvPr/>
        </p:nvSpPr>
        <p:spPr>
          <a:xfrm>
            <a:off x="9950027" y="253612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4E8AF55D-197D-E145-ADB8-FDB25E9A6058}"/>
              </a:ext>
            </a:extLst>
          </p:cNvPr>
          <p:cNvSpPr/>
          <p:nvPr/>
        </p:nvSpPr>
        <p:spPr>
          <a:xfrm>
            <a:off x="6240642" y="5000510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3C3961C1-7764-7511-3423-0B0A20E3C479}"/>
              </a:ext>
            </a:extLst>
          </p:cNvPr>
          <p:cNvSpPr/>
          <p:nvPr/>
        </p:nvSpPr>
        <p:spPr>
          <a:xfrm>
            <a:off x="9908394" y="134838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0434A227-02F6-C22D-D6E9-067E49D52F76}"/>
              </a:ext>
            </a:extLst>
          </p:cNvPr>
          <p:cNvSpPr/>
          <p:nvPr/>
        </p:nvSpPr>
        <p:spPr>
          <a:xfrm>
            <a:off x="10157533" y="156403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8C2DD369-A9A2-7C59-F628-1B46441B1998}"/>
              </a:ext>
            </a:extLst>
          </p:cNvPr>
          <p:cNvSpPr/>
          <p:nvPr/>
        </p:nvSpPr>
        <p:spPr>
          <a:xfrm>
            <a:off x="9651188" y="176370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EB515104-8446-76BD-1CD9-9DA2D37779BA}"/>
              </a:ext>
            </a:extLst>
          </p:cNvPr>
          <p:cNvSpPr/>
          <p:nvPr/>
        </p:nvSpPr>
        <p:spPr>
          <a:xfrm>
            <a:off x="7513208" y="164481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1FB03D11-263F-D601-2BD1-0DCC0AA6A30C}"/>
              </a:ext>
            </a:extLst>
          </p:cNvPr>
          <p:cNvSpPr/>
          <p:nvPr/>
        </p:nvSpPr>
        <p:spPr>
          <a:xfrm>
            <a:off x="7762347" y="186045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196A2384-5690-B28A-36CB-BCFF658FAD05}"/>
              </a:ext>
            </a:extLst>
          </p:cNvPr>
          <p:cNvSpPr/>
          <p:nvPr/>
        </p:nvSpPr>
        <p:spPr>
          <a:xfrm>
            <a:off x="7256002" y="206012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DA3FD49F-3BBB-3146-6ED4-EABA4927E17E}"/>
              </a:ext>
            </a:extLst>
          </p:cNvPr>
          <p:cNvSpPr/>
          <p:nvPr/>
        </p:nvSpPr>
        <p:spPr>
          <a:xfrm>
            <a:off x="9787591" y="493732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34E484D8-0D96-84AA-420C-805C2821D2FC}"/>
              </a:ext>
            </a:extLst>
          </p:cNvPr>
          <p:cNvSpPr/>
          <p:nvPr/>
        </p:nvSpPr>
        <p:spPr>
          <a:xfrm>
            <a:off x="10036730" y="515296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C3FD9907-6312-1966-D45C-7C0CD8C95C16}"/>
              </a:ext>
            </a:extLst>
          </p:cNvPr>
          <p:cNvSpPr/>
          <p:nvPr/>
        </p:nvSpPr>
        <p:spPr>
          <a:xfrm>
            <a:off x="9530385" y="535263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9" name="Ellipse 118">
            <a:extLst>
              <a:ext uri="{FF2B5EF4-FFF2-40B4-BE49-F238E27FC236}">
                <a16:creationId xmlns:a16="http://schemas.microsoft.com/office/drawing/2014/main" id="{33FB55A6-85E9-FE9E-5396-32AB33787B8B}"/>
              </a:ext>
            </a:extLst>
          </p:cNvPr>
          <p:cNvSpPr/>
          <p:nvPr/>
        </p:nvSpPr>
        <p:spPr>
          <a:xfrm>
            <a:off x="10029505" y="390083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0" name="Ellipse 119">
            <a:extLst>
              <a:ext uri="{FF2B5EF4-FFF2-40B4-BE49-F238E27FC236}">
                <a16:creationId xmlns:a16="http://schemas.microsoft.com/office/drawing/2014/main" id="{14A9BCF9-5D33-7EC6-F3E1-2EE5FFAF4C2B}"/>
              </a:ext>
            </a:extLst>
          </p:cNvPr>
          <p:cNvSpPr/>
          <p:nvPr/>
        </p:nvSpPr>
        <p:spPr>
          <a:xfrm>
            <a:off x="10278644" y="41164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3AA79C3B-093F-CE51-AD07-5F8FB3B7CAA6}"/>
              </a:ext>
            </a:extLst>
          </p:cNvPr>
          <p:cNvSpPr/>
          <p:nvPr/>
        </p:nvSpPr>
        <p:spPr>
          <a:xfrm>
            <a:off x="9772299" y="431614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0EC323B-45D8-BAD6-D2C6-463376429EF2}"/>
              </a:ext>
            </a:extLst>
          </p:cNvPr>
          <p:cNvSpPr/>
          <p:nvPr/>
        </p:nvSpPr>
        <p:spPr>
          <a:xfrm>
            <a:off x="9553372" y="493522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3A74618F-5DEF-9F95-19FA-01F171DD86BE}"/>
              </a:ext>
            </a:extLst>
          </p:cNvPr>
          <p:cNvSpPr/>
          <p:nvPr/>
        </p:nvSpPr>
        <p:spPr>
          <a:xfrm>
            <a:off x="9357510" y="4639990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CD708578-36A7-A0E1-E79F-2E4A371ABF28}"/>
              </a:ext>
            </a:extLst>
          </p:cNvPr>
          <p:cNvSpPr/>
          <p:nvPr/>
        </p:nvSpPr>
        <p:spPr>
          <a:xfrm>
            <a:off x="8548368" y="311473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C4E521C9-6BB7-8F44-B305-150A930774BC}"/>
              </a:ext>
            </a:extLst>
          </p:cNvPr>
          <p:cNvSpPr/>
          <p:nvPr/>
        </p:nvSpPr>
        <p:spPr>
          <a:xfrm>
            <a:off x="7931257" y="3293510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A1758106-7504-B8A7-6C0A-A147EFE30077}"/>
              </a:ext>
            </a:extLst>
          </p:cNvPr>
          <p:cNvSpPr/>
          <p:nvPr/>
        </p:nvSpPr>
        <p:spPr>
          <a:xfrm>
            <a:off x="10034597" y="233409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7" name="Ellipse 126">
            <a:extLst>
              <a:ext uri="{FF2B5EF4-FFF2-40B4-BE49-F238E27FC236}">
                <a16:creationId xmlns:a16="http://schemas.microsoft.com/office/drawing/2014/main" id="{087FC900-437C-39BF-8E8F-55114E38F4BE}"/>
              </a:ext>
            </a:extLst>
          </p:cNvPr>
          <p:cNvSpPr/>
          <p:nvPr/>
        </p:nvSpPr>
        <p:spPr>
          <a:xfrm>
            <a:off x="9648256" y="284703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2C895BF8-44DB-5FCA-081E-A1A640979AC9}"/>
              </a:ext>
            </a:extLst>
          </p:cNvPr>
          <p:cNvSpPr/>
          <p:nvPr/>
        </p:nvSpPr>
        <p:spPr>
          <a:xfrm>
            <a:off x="9705514" y="208510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9" name="Ellipse 128">
            <a:extLst>
              <a:ext uri="{FF2B5EF4-FFF2-40B4-BE49-F238E27FC236}">
                <a16:creationId xmlns:a16="http://schemas.microsoft.com/office/drawing/2014/main" id="{CA515F79-4198-148A-2614-8D60AEBFFAD5}"/>
              </a:ext>
            </a:extLst>
          </p:cNvPr>
          <p:cNvSpPr/>
          <p:nvPr/>
        </p:nvSpPr>
        <p:spPr>
          <a:xfrm>
            <a:off x="7136406" y="502579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32DFAB15-8B5E-4ECA-449B-2B2825C86815}"/>
              </a:ext>
            </a:extLst>
          </p:cNvPr>
          <p:cNvSpPr/>
          <p:nvPr/>
        </p:nvSpPr>
        <p:spPr>
          <a:xfrm>
            <a:off x="7204975" y="556737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A37945D3-AFB1-77AC-AC31-E7A12E4A5F48}"/>
              </a:ext>
            </a:extLst>
          </p:cNvPr>
          <p:cNvSpPr/>
          <p:nvPr/>
        </p:nvSpPr>
        <p:spPr>
          <a:xfrm>
            <a:off x="6374712" y="466918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D1B3D0B3-7B52-10A0-1DEA-B06DE1A71DE1}"/>
              </a:ext>
            </a:extLst>
          </p:cNvPr>
          <p:cNvSpPr/>
          <p:nvPr/>
        </p:nvSpPr>
        <p:spPr>
          <a:xfrm>
            <a:off x="6443281" y="5210760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8D53761D-4824-AF6A-E63D-297FD5B40F38}"/>
              </a:ext>
            </a:extLst>
          </p:cNvPr>
          <p:cNvSpPr/>
          <p:nvPr/>
        </p:nvSpPr>
        <p:spPr>
          <a:xfrm>
            <a:off x="8061966" y="158662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C15B65DA-8D62-2947-B1F3-7F03F4C7B6F2}"/>
              </a:ext>
            </a:extLst>
          </p:cNvPr>
          <p:cNvSpPr/>
          <p:nvPr/>
        </p:nvSpPr>
        <p:spPr>
          <a:xfrm>
            <a:off x="8051339" y="218087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6F6A533D-B634-50F1-264D-F43D1CEF2E7D}"/>
              </a:ext>
            </a:extLst>
          </p:cNvPr>
          <p:cNvSpPr/>
          <p:nvPr/>
        </p:nvSpPr>
        <p:spPr>
          <a:xfrm>
            <a:off x="8172451" y="19441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1FE52C5F-9064-4C7D-4408-4B00E021FA44}"/>
              </a:ext>
            </a:extLst>
          </p:cNvPr>
          <p:cNvSpPr/>
          <p:nvPr/>
        </p:nvSpPr>
        <p:spPr>
          <a:xfrm>
            <a:off x="8590283" y="290962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6FBB6CF8-3EC4-B1DD-D146-B02F073458B7}"/>
              </a:ext>
            </a:extLst>
          </p:cNvPr>
          <p:cNvSpPr/>
          <p:nvPr/>
        </p:nvSpPr>
        <p:spPr>
          <a:xfrm>
            <a:off x="8579656" y="350387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DAC7D28D-423C-FC7D-BBFF-621DBA2033A6}"/>
              </a:ext>
            </a:extLst>
          </p:cNvPr>
          <p:cNvSpPr/>
          <p:nvPr/>
        </p:nvSpPr>
        <p:spPr>
          <a:xfrm>
            <a:off x="8700768" y="326713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6DFD0A92-BB6A-DD43-EAE9-97DE58EDD1FC}"/>
              </a:ext>
            </a:extLst>
          </p:cNvPr>
          <p:cNvSpPr/>
          <p:nvPr/>
        </p:nvSpPr>
        <p:spPr>
          <a:xfrm>
            <a:off x="9256554" y="208581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5937BF6E-F402-A1E4-1FF0-16255789848C}"/>
              </a:ext>
            </a:extLst>
          </p:cNvPr>
          <p:cNvSpPr/>
          <p:nvPr/>
        </p:nvSpPr>
        <p:spPr>
          <a:xfrm>
            <a:off x="9488663" y="2158561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36626ECA-3A93-2276-0958-A421911BD772}"/>
              </a:ext>
            </a:extLst>
          </p:cNvPr>
          <p:cNvSpPr/>
          <p:nvPr/>
        </p:nvSpPr>
        <p:spPr>
          <a:xfrm>
            <a:off x="9542989" y="247996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01B08F26-5D97-8AA0-6DF6-C0D0D0820EAD}"/>
              </a:ext>
            </a:extLst>
          </p:cNvPr>
          <p:cNvSpPr/>
          <p:nvPr/>
        </p:nvSpPr>
        <p:spPr>
          <a:xfrm>
            <a:off x="6207030" y="170466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DB7A972D-1731-A35E-26E2-BF48F910A5D3}"/>
              </a:ext>
            </a:extLst>
          </p:cNvPr>
          <p:cNvSpPr/>
          <p:nvPr/>
        </p:nvSpPr>
        <p:spPr>
          <a:xfrm>
            <a:off x="6439139" y="177741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C91587FF-15AF-C351-C4E5-7061905812A2}"/>
              </a:ext>
            </a:extLst>
          </p:cNvPr>
          <p:cNvSpPr/>
          <p:nvPr/>
        </p:nvSpPr>
        <p:spPr>
          <a:xfrm>
            <a:off x="6493465" y="2098820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925AA962-AB4D-32D8-0515-606A61FE5B38}"/>
              </a:ext>
            </a:extLst>
          </p:cNvPr>
          <p:cNvSpPr/>
          <p:nvPr/>
        </p:nvSpPr>
        <p:spPr>
          <a:xfrm>
            <a:off x="7096248" y="519935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B9D77FA5-2739-F383-FD6F-EC81CC24CCC1}"/>
              </a:ext>
            </a:extLst>
          </p:cNvPr>
          <p:cNvSpPr/>
          <p:nvPr/>
        </p:nvSpPr>
        <p:spPr>
          <a:xfrm>
            <a:off x="7328357" y="5272104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DE7E32F4-4FAD-B1FC-8A1E-C8D639AC3FC9}"/>
              </a:ext>
            </a:extLst>
          </p:cNvPr>
          <p:cNvSpPr/>
          <p:nvPr/>
        </p:nvSpPr>
        <p:spPr>
          <a:xfrm>
            <a:off x="7382683" y="559350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58F54801-C993-5719-C4C5-82FFF16369CF}"/>
              </a:ext>
            </a:extLst>
          </p:cNvPr>
          <p:cNvSpPr/>
          <p:nvPr/>
        </p:nvSpPr>
        <p:spPr>
          <a:xfrm>
            <a:off x="8105352" y="5456520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D7ADA9D4-61A2-7868-1BAF-AB9411B601D9}"/>
              </a:ext>
            </a:extLst>
          </p:cNvPr>
          <p:cNvSpPr/>
          <p:nvPr/>
        </p:nvSpPr>
        <p:spPr>
          <a:xfrm>
            <a:off x="8257752" y="5608920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11899D9D-6182-E3EA-3A5E-067621F37D77}"/>
              </a:ext>
            </a:extLst>
          </p:cNvPr>
          <p:cNvSpPr/>
          <p:nvPr/>
        </p:nvSpPr>
        <p:spPr>
          <a:xfrm>
            <a:off x="8378864" y="5372177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1" name="Ellipse 150">
            <a:extLst>
              <a:ext uri="{FF2B5EF4-FFF2-40B4-BE49-F238E27FC236}">
                <a16:creationId xmlns:a16="http://schemas.microsoft.com/office/drawing/2014/main" id="{13E98BA8-C470-5D20-C6DE-960D279E96EB}"/>
              </a:ext>
            </a:extLst>
          </p:cNvPr>
          <p:cNvSpPr/>
          <p:nvPr/>
        </p:nvSpPr>
        <p:spPr>
          <a:xfrm>
            <a:off x="8435192" y="518669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9D020EA8-C235-7836-ECF9-9B31F9DBFFBE}"/>
              </a:ext>
            </a:extLst>
          </p:cNvPr>
          <p:cNvSpPr/>
          <p:nvPr/>
        </p:nvSpPr>
        <p:spPr>
          <a:xfrm>
            <a:off x="8587592" y="5339099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0ED22108-23A9-5489-7918-0F0F26F7757A}"/>
              </a:ext>
            </a:extLst>
          </p:cNvPr>
          <p:cNvSpPr/>
          <p:nvPr/>
        </p:nvSpPr>
        <p:spPr>
          <a:xfrm>
            <a:off x="8708704" y="510235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783A1280-B3DB-C100-92C7-635466018626}"/>
              </a:ext>
            </a:extLst>
          </p:cNvPr>
          <p:cNvSpPr/>
          <p:nvPr/>
        </p:nvSpPr>
        <p:spPr>
          <a:xfrm>
            <a:off x="8510840" y="5511138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5" name="Ellipse 154">
            <a:extLst>
              <a:ext uri="{FF2B5EF4-FFF2-40B4-BE49-F238E27FC236}">
                <a16:creationId xmlns:a16="http://schemas.microsoft.com/office/drawing/2014/main" id="{1F86C236-04DB-1585-197D-D24D91F1577D}"/>
              </a:ext>
            </a:extLst>
          </p:cNvPr>
          <p:cNvSpPr/>
          <p:nvPr/>
        </p:nvSpPr>
        <p:spPr>
          <a:xfrm>
            <a:off x="9292115" y="5444852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6" name="Ellipse 155">
            <a:extLst>
              <a:ext uri="{FF2B5EF4-FFF2-40B4-BE49-F238E27FC236}">
                <a16:creationId xmlns:a16="http://schemas.microsoft.com/office/drawing/2014/main" id="{09465EC1-8F85-0FEF-3D72-C98908E50AFD}"/>
              </a:ext>
            </a:extLst>
          </p:cNvPr>
          <p:cNvSpPr/>
          <p:nvPr/>
        </p:nvSpPr>
        <p:spPr>
          <a:xfrm>
            <a:off x="8784352" y="542679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7" name="Ellipse 156">
            <a:extLst>
              <a:ext uri="{FF2B5EF4-FFF2-40B4-BE49-F238E27FC236}">
                <a16:creationId xmlns:a16="http://schemas.microsoft.com/office/drawing/2014/main" id="{0473BC86-697D-8AE2-1BF8-6B399A519E2B}"/>
              </a:ext>
            </a:extLst>
          </p:cNvPr>
          <p:cNvSpPr/>
          <p:nvPr/>
        </p:nvSpPr>
        <p:spPr>
          <a:xfrm>
            <a:off x="6175854" y="3037295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8" name="Ellipse 157">
            <a:extLst>
              <a:ext uri="{FF2B5EF4-FFF2-40B4-BE49-F238E27FC236}">
                <a16:creationId xmlns:a16="http://schemas.microsoft.com/office/drawing/2014/main" id="{2523F456-0170-756A-D3BC-876383E687CB}"/>
              </a:ext>
            </a:extLst>
          </p:cNvPr>
          <p:cNvSpPr/>
          <p:nvPr/>
        </p:nvSpPr>
        <p:spPr>
          <a:xfrm>
            <a:off x="6466137" y="381103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9" name="Ellipse 158">
            <a:extLst>
              <a:ext uri="{FF2B5EF4-FFF2-40B4-BE49-F238E27FC236}">
                <a16:creationId xmlns:a16="http://schemas.microsoft.com/office/drawing/2014/main" id="{0538A3F0-00E2-AC54-7028-367006690B35}"/>
              </a:ext>
            </a:extLst>
          </p:cNvPr>
          <p:cNvSpPr/>
          <p:nvPr/>
        </p:nvSpPr>
        <p:spPr>
          <a:xfrm>
            <a:off x="6527481" y="3100483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0" name="Ellipse 159">
            <a:extLst>
              <a:ext uri="{FF2B5EF4-FFF2-40B4-BE49-F238E27FC236}">
                <a16:creationId xmlns:a16="http://schemas.microsoft.com/office/drawing/2014/main" id="{E5FAF391-A336-5E5F-9AAD-77225BB85EE6}"/>
              </a:ext>
            </a:extLst>
          </p:cNvPr>
          <p:cNvSpPr/>
          <p:nvPr/>
        </p:nvSpPr>
        <p:spPr>
          <a:xfrm>
            <a:off x="6776620" y="331612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1" name="Ellipse 160">
            <a:extLst>
              <a:ext uri="{FF2B5EF4-FFF2-40B4-BE49-F238E27FC236}">
                <a16:creationId xmlns:a16="http://schemas.microsoft.com/office/drawing/2014/main" id="{06ABB235-B0B5-F3F1-CD80-0A4CF2AA0D9B}"/>
              </a:ext>
            </a:extLst>
          </p:cNvPr>
          <p:cNvSpPr/>
          <p:nvPr/>
        </p:nvSpPr>
        <p:spPr>
          <a:xfrm>
            <a:off x="6270275" y="3515796"/>
            <a:ext cx="126377" cy="12637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95544B1-DEB1-938E-14B9-7A05B625FE63}"/>
              </a:ext>
            </a:extLst>
          </p:cNvPr>
          <p:cNvSpPr/>
          <p:nvPr/>
        </p:nvSpPr>
        <p:spPr>
          <a:xfrm>
            <a:off x="3417806" y="1697968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CF73A0E-33A7-C080-CDA0-473641CB0879}"/>
              </a:ext>
            </a:extLst>
          </p:cNvPr>
          <p:cNvSpPr/>
          <p:nvPr/>
        </p:nvSpPr>
        <p:spPr>
          <a:xfrm>
            <a:off x="8708704" y="1697968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47845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0E152-1F42-3A61-BEB3-97B8C616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025CA0D-7CA3-1483-52C7-D4AA20BAA8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Neuplanung: Fortführung Pfadplaner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78ED6C2-669E-BB80-EFAB-74DF6F7B43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081C565-2639-A7AD-4335-C08B40CA4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08203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F2A3C-C0C6-3374-FBC7-8DF308981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3A4DDB4-9550-9E2E-040B-19F476F59B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77E567-B43C-8D92-C531-3CFA55027CB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A07CA17-D742-D5C8-488A-6441521C8BE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8295C6-8423-B0FB-990D-C810224EE4D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792CDFE-486B-CF8F-E486-C4906659459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28EA1D-381B-6F0C-A0BF-17C0D081DD2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49</a:t>
            </a:fld>
            <a:endParaRPr lang="de-DE" noProof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410B964-A43A-86F8-06D8-3B7F69D396C7}"/>
              </a:ext>
            </a:extLst>
          </p:cNvPr>
          <p:cNvSpPr/>
          <p:nvPr/>
        </p:nvSpPr>
        <p:spPr>
          <a:xfrm>
            <a:off x="3797994" y="1218548"/>
            <a:ext cx="4596011" cy="459601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117426C7-AE63-D5B0-916A-F9B73B5097FE}"/>
              </a:ext>
            </a:extLst>
          </p:cNvPr>
          <p:cNvSpPr/>
          <p:nvPr/>
        </p:nvSpPr>
        <p:spPr>
          <a:xfrm>
            <a:off x="5606686" y="2725768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" name="Flussdiagramm: Grenzstelle 13">
            <a:extLst>
              <a:ext uri="{FF2B5EF4-FFF2-40B4-BE49-F238E27FC236}">
                <a16:creationId xmlns:a16="http://schemas.microsoft.com/office/drawing/2014/main" id="{8662D9C9-FB89-D8A0-534D-70B7C0ED1B5B}"/>
              </a:ext>
            </a:extLst>
          </p:cNvPr>
          <p:cNvSpPr/>
          <p:nvPr/>
        </p:nvSpPr>
        <p:spPr>
          <a:xfrm rot="5400000">
            <a:off x="5786498" y="32925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9" name="Flussdiagramm: Grenzstelle 8">
            <a:extLst>
              <a:ext uri="{FF2B5EF4-FFF2-40B4-BE49-F238E27FC236}">
                <a16:creationId xmlns:a16="http://schemas.microsoft.com/office/drawing/2014/main" id="{989EC58D-18BF-5535-2F66-CDF014E5E84F}"/>
              </a:ext>
            </a:extLst>
          </p:cNvPr>
          <p:cNvSpPr/>
          <p:nvPr/>
        </p:nvSpPr>
        <p:spPr>
          <a:xfrm>
            <a:off x="4883160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0" name="Flussdiagramm: Grenzstelle 9">
            <a:extLst>
              <a:ext uri="{FF2B5EF4-FFF2-40B4-BE49-F238E27FC236}">
                <a16:creationId xmlns:a16="http://schemas.microsoft.com/office/drawing/2014/main" id="{9B6EA1BD-0BFE-C9A3-E511-DB241D6FB1F3}"/>
              </a:ext>
            </a:extLst>
          </p:cNvPr>
          <p:cNvSpPr/>
          <p:nvPr/>
        </p:nvSpPr>
        <p:spPr>
          <a:xfrm>
            <a:off x="6689837" y="2455301"/>
            <a:ext cx="515894" cy="2075089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6B08D7D-C6D2-A0BA-664D-7E16846D14B0}"/>
              </a:ext>
            </a:extLst>
          </p:cNvPr>
          <p:cNvSpPr/>
          <p:nvPr/>
        </p:nvSpPr>
        <p:spPr>
          <a:xfrm>
            <a:off x="6818949" y="4869217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70C467B-92C5-3A0B-6530-CC823159661F}"/>
              </a:ext>
            </a:extLst>
          </p:cNvPr>
          <p:cNvSpPr/>
          <p:nvPr/>
        </p:nvSpPr>
        <p:spPr>
          <a:xfrm>
            <a:off x="689561" y="1552835"/>
            <a:ext cx="257670" cy="25767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5D25B30-6961-3669-4C25-AC397241A79D}"/>
              </a:ext>
            </a:extLst>
          </p:cNvPr>
          <p:cNvSpPr/>
          <p:nvPr/>
        </p:nvSpPr>
        <p:spPr>
          <a:xfrm>
            <a:off x="689561" y="1931074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393E07F-F037-C399-252A-01FA7387D12B}"/>
              </a:ext>
            </a:extLst>
          </p:cNvPr>
          <p:cNvSpPr txBox="1"/>
          <p:nvPr/>
        </p:nvSpPr>
        <p:spPr>
          <a:xfrm>
            <a:off x="1197827" y="1552835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Start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15FCF76-FB42-7815-30E1-606179F29DA6}"/>
              </a:ext>
            </a:extLst>
          </p:cNvPr>
          <p:cNvSpPr txBox="1"/>
          <p:nvPr/>
        </p:nvSpPr>
        <p:spPr>
          <a:xfrm>
            <a:off x="1197826" y="1936756"/>
            <a:ext cx="428223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Ziel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C689180-F3EB-7F95-75BD-A92A5D337A08}"/>
              </a:ext>
            </a:extLst>
          </p:cNvPr>
          <p:cNvSpPr/>
          <p:nvPr/>
        </p:nvSpPr>
        <p:spPr>
          <a:xfrm>
            <a:off x="689561" y="2691583"/>
            <a:ext cx="257670" cy="25767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4128559-5978-6974-27BA-E3D440E7D4E8}"/>
              </a:ext>
            </a:extLst>
          </p:cNvPr>
          <p:cNvSpPr txBox="1"/>
          <p:nvPr/>
        </p:nvSpPr>
        <p:spPr>
          <a:xfrm>
            <a:off x="1197826" y="2691583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 err="1">
                <a:latin typeface="Calibri" pitchFamily="2" charset="77"/>
              </a:rPr>
              <a:t>Guard</a:t>
            </a:r>
            <a:endParaRPr lang="de-DE" sz="1400" noProof="0">
              <a:latin typeface="Calibri" pitchFamily="2" charset="77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618DBF34-AECE-3FBB-636C-93E1D8DCE2A6}"/>
              </a:ext>
            </a:extLst>
          </p:cNvPr>
          <p:cNvSpPr/>
          <p:nvPr/>
        </p:nvSpPr>
        <p:spPr>
          <a:xfrm>
            <a:off x="689561" y="3069822"/>
            <a:ext cx="257670" cy="25767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E773673-DF08-2E8A-E9BC-1E5A251F5504}"/>
              </a:ext>
            </a:extLst>
          </p:cNvPr>
          <p:cNvSpPr txBox="1"/>
          <p:nvPr/>
        </p:nvSpPr>
        <p:spPr>
          <a:xfrm>
            <a:off x="1197825" y="3078617"/>
            <a:ext cx="834571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Connection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0025C54-EC81-2915-113C-6C5E8605B3D1}"/>
              </a:ext>
            </a:extLst>
          </p:cNvPr>
          <p:cNvCxnSpPr/>
          <p:nvPr/>
        </p:nvCxnSpPr>
        <p:spPr>
          <a:xfrm flipV="1">
            <a:off x="3631843" y="5475600"/>
            <a:ext cx="0" cy="5344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86DF5C84-3E60-13F2-D061-3B75127BE669}"/>
              </a:ext>
            </a:extLst>
          </p:cNvPr>
          <p:cNvCxnSpPr>
            <a:cxnSpLocks/>
          </p:cNvCxnSpPr>
          <p:nvPr/>
        </p:nvCxnSpPr>
        <p:spPr>
          <a:xfrm>
            <a:off x="3631843" y="6010074"/>
            <a:ext cx="5022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570D8693-F343-D7AC-EDA5-84F40751D9B4}"/>
              </a:ext>
            </a:extLst>
          </p:cNvPr>
          <p:cNvSpPr txBox="1"/>
          <p:nvPr/>
        </p:nvSpPr>
        <p:spPr>
          <a:xfrm>
            <a:off x="3895861" y="5990444"/>
            <a:ext cx="57488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0010627-32BB-5DB4-7474-FFB2FC56ADCC}"/>
              </a:ext>
            </a:extLst>
          </p:cNvPr>
          <p:cNvSpPr txBox="1"/>
          <p:nvPr/>
        </p:nvSpPr>
        <p:spPr>
          <a:xfrm>
            <a:off x="3493257" y="5508041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B02CB3B-DEC1-E949-5DDF-BDD7FCF6872C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Bisheriger Ansatz: Single Query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64595DE-E75C-E180-AE89-2DB2B40490AD}"/>
              </a:ext>
            </a:extLst>
          </p:cNvPr>
          <p:cNvSpPr txBox="1"/>
          <p:nvPr/>
        </p:nvSpPr>
        <p:spPr>
          <a:xfrm>
            <a:off x="8649107" y="1206000"/>
            <a:ext cx="3020991" cy="1421290"/>
          </a:xfrm>
          <a:prstGeom prst="rect">
            <a:avLst/>
          </a:prstGeom>
          <a:ln w="19050">
            <a:solidFill>
              <a:srgbClr val="0070C0"/>
            </a:solidFill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1800" noProof="0">
                <a:latin typeface="Calibri" pitchFamily="2" charset="77"/>
              </a:rPr>
              <a:t>	- Mehrere Ziele</a:t>
            </a:r>
          </a:p>
          <a:p>
            <a:pPr algn="l"/>
            <a:r>
              <a:rPr lang="de-DE" sz="1800" noProof="0">
                <a:latin typeface="Calibri" pitchFamily="2" charset="77"/>
              </a:rPr>
              <a:t>	- Erstelle für jedes Ziel einen </a:t>
            </a:r>
            <a:br>
              <a:rPr lang="de-DE" sz="1800" noProof="0">
                <a:latin typeface="Calibri" pitchFamily="2" charset="77"/>
              </a:rPr>
            </a:br>
            <a:r>
              <a:rPr lang="de-DE" sz="1800" noProof="0">
                <a:latin typeface="Calibri" pitchFamily="2" charset="77"/>
              </a:rPr>
              <a:t>	neuen Graphen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4D02C39-8661-2E82-9D9F-B05687A16CE6}"/>
              </a:ext>
            </a:extLst>
          </p:cNvPr>
          <p:cNvSpPr/>
          <p:nvPr/>
        </p:nvSpPr>
        <p:spPr>
          <a:xfrm>
            <a:off x="7730453" y="2455301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61C38A4-2F09-186B-06DB-AC5DCD89D5D9}"/>
              </a:ext>
            </a:extLst>
          </p:cNvPr>
          <p:cNvSpPr/>
          <p:nvPr/>
        </p:nvSpPr>
        <p:spPr>
          <a:xfrm>
            <a:off x="4470867" y="1937321"/>
            <a:ext cx="257670" cy="25767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53922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1B7D5-9470-32E1-313E-DCC3B7497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A3E35-8629-0041-4075-74544E8F02D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noProof="0"/>
              <a:t>Vorgehensweise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19380-48CF-4141-0E4E-929E3C2B819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30. Januar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1D906-9ED5-4C63-32FD-28F0D9D6EF7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85AC6-D3CC-F11B-3B11-60ED9278191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5</a:t>
            </a:fld>
            <a:endParaRPr lang="de-DE" noProof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4AD622C-2E8C-DCEE-C267-DE660392585B}"/>
              </a:ext>
            </a:extLst>
          </p:cNvPr>
          <p:cNvGrpSpPr/>
          <p:nvPr/>
        </p:nvGrpSpPr>
        <p:grpSpPr>
          <a:xfrm>
            <a:off x="698499" y="1044589"/>
            <a:ext cx="10182225" cy="4431011"/>
            <a:chOff x="150372" y="914168"/>
            <a:chExt cx="11706666" cy="4932363"/>
          </a:xfrm>
        </p:grpSpPr>
        <p:graphicFrame>
          <p:nvGraphicFramePr>
            <p:cNvPr id="10" name="Diagramm 9">
              <a:extLst>
                <a:ext uri="{FF2B5EF4-FFF2-40B4-BE49-F238E27FC236}">
                  <a16:creationId xmlns:a16="http://schemas.microsoft.com/office/drawing/2014/main" id="{2DC07AC6-9CCA-0CF6-B6E2-7F6F8315158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29058933"/>
                </p:ext>
              </p:extLst>
            </p:nvPr>
          </p:nvGraphicFramePr>
          <p:xfrm>
            <a:off x="334963" y="914168"/>
            <a:ext cx="11522075" cy="49323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592E5D0-78EA-5F5A-F7D5-A41D10E37C06}"/>
                </a:ext>
              </a:extLst>
            </p:cNvPr>
            <p:cNvSpPr txBox="1"/>
            <p:nvPr/>
          </p:nvSpPr>
          <p:spPr>
            <a:xfrm>
              <a:off x="2375555" y="1196975"/>
              <a:ext cx="1649690" cy="167820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3600" b="1">
                  <a:solidFill>
                    <a:srgbClr val="DC2F0C"/>
                  </a:solidFill>
                  <a:latin typeface="Calibri" pitchFamily="2" charset="77"/>
                </a:rPr>
                <a:t>V1</a:t>
              </a:r>
              <a:endParaRPr lang="LID4096" sz="3600" b="1" err="1">
                <a:solidFill>
                  <a:srgbClr val="DC2F0C"/>
                </a:solidFill>
                <a:latin typeface="Calibri" pitchFamily="2" charset="77"/>
              </a:endParaRP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4909FED-C0C8-83F6-8F3C-12219914150D}"/>
                </a:ext>
              </a:extLst>
            </p:cNvPr>
            <p:cNvSpPr txBox="1"/>
            <p:nvPr/>
          </p:nvSpPr>
          <p:spPr>
            <a:xfrm>
              <a:off x="10096109" y="1196975"/>
              <a:ext cx="1649690" cy="167820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US" sz="3600" b="1">
                  <a:solidFill>
                    <a:srgbClr val="DC2F0C"/>
                  </a:solidFill>
                  <a:latin typeface="Calibri" pitchFamily="2" charset="77"/>
                </a:rPr>
                <a:t>V2</a:t>
              </a:r>
              <a:endParaRPr lang="LID4096" sz="3600" b="1" err="1">
                <a:solidFill>
                  <a:srgbClr val="DC2F0C"/>
                </a:solidFill>
                <a:latin typeface="Calibri" pitchFamily="2" charset="77"/>
              </a:endParaRPr>
            </a:p>
          </p:txBody>
        </p:sp>
        <p:pic>
          <p:nvPicPr>
            <p:cNvPr id="13" name="Grafik 12" descr="Ein Bild, das Symbol, Schrift, Grafiken, Logo enthält.&#10;&#10;Automatisch generierte Beschreibung">
              <a:extLst>
                <a:ext uri="{FF2B5EF4-FFF2-40B4-BE49-F238E27FC236}">
                  <a16:creationId xmlns:a16="http://schemas.microsoft.com/office/drawing/2014/main" id="{391B4714-5A95-9311-7E15-73B2F80D0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1273" y1="45939" x2="51273" y2="45939"/>
                          <a14:foregroundMark x1="55182" y1="30061" x2="55182" y2="30061"/>
                          <a14:foregroundMark x1="49182" y1="24727" x2="49182" y2="2472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0372" y="1196975"/>
              <a:ext cx="2237599" cy="1678200"/>
            </a:xfrm>
            <a:prstGeom prst="rect">
              <a:avLst/>
            </a:prstGeom>
          </p:spPr>
        </p:pic>
        <p:pic>
          <p:nvPicPr>
            <p:cNvPr id="15" name="Grafik 14" descr="Balkendiagramm mit einfarbiger Füllung">
              <a:extLst>
                <a:ext uri="{FF2B5EF4-FFF2-40B4-BE49-F238E27FC236}">
                  <a16:creationId xmlns:a16="http://schemas.microsoft.com/office/drawing/2014/main" id="{CBA96BE6-DE34-7326-00B9-0A4FEFCBE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12904" y="1602302"/>
              <a:ext cx="914400" cy="914400"/>
            </a:xfrm>
            <a:prstGeom prst="rect">
              <a:avLst/>
            </a:prstGeom>
          </p:spPr>
        </p:pic>
        <p:pic>
          <p:nvPicPr>
            <p:cNvPr id="17" name="Grafik 16" descr="Auge mit einfarbiger Füllung">
              <a:extLst>
                <a:ext uri="{FF2B5EF4-FFF2-40B4-BE49-F238E27FC236}">
                  <a16:creationId xmlns:a16="http://schemas.microsoft.com/office/drawing/2014/main" id="{F3089F32-309C-EFEE-E6F3-F9BF2B59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64697" y="1578875"/>
              <a:ext cx="914400" cy="914400"/>
            </a:xfrm>
            <a:prstGeom prst="rect">
              <a:avLst/>
            </a:prstGeom>
          </p:spPr>
        </p:pic>
        <p:pic>
          <p:nvPicPr>
            <p:cNvPr id="19" name="Grafik 18" descr="Einstellungen mit einfarbiger Füllung">
              <a:extLst>
                <a:ext uri="{FF2B5EF4-FFF2-40B4-BE49-F238E27FC236}">
                  <a16:creationId xmlns:a16="http://schemas.microsoft.com/office/drawing/2014/main" id="{97F19B46-45BD-E524-75EF-825E83468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61111" y="1578875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Bildplatzhalter 20">
            <a:extLst>
              <a:ext uri="{FF2B5EF4-FFF2-40B4-BE49-F238E27FC236}">
                <a16:creationId xmlns:a16="http://schemas.microsoft.com/office/drawing/2014/main" id="{7A4DB208-98F9-D65D-0C4D-4B0F8654C2F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277788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05AFE-E075-8DA5-0A2F-D77FA9A60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erader Verbinder 258">
            <a:extLst>
              <a:ext uri="{FF2B5EF4-FFF2-40B4-BE49-F238E27FC236}">
                <a16:creationId xmlns:a16="http://schemas.microsoft.com/office/drawing/2014/main" id="{EE4A9843-B993-0BF0-B5A7-0E182009056C}"/>
              </a:ext>
            </a:extLst>
          </p:cNvPr>
          <p:cNvCxnSpPr>
            <a:cxnSpLocks/>
            <a:stCxn id="253" idx="3"/>
            <a:endCxn id="205" idx="7"/>
          </p:cNvCxnSpPr>
          <p:nvPr/>
        </p:nvCxnSpPr>
        <p:spPr>
          <a:xfrm flipV="1">
            <a:off x="10213830" y="2734623"/>
            <a:ext cx="365103" cy="340489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r Verbinder 261">
            <a:extLst>
              <a:ext uri="{FF2B5EF4-FFF2-40B4-BE49-F238E27FC236}">
                <a16:creationId xmlns:a16="http://schemas.microsoft.com/office/drawing/2014/main" id="{9BCE1E03-FB14-67D3-8F4B-683B6CBDE55D}"/>
              </a:ext>
            </a:extLst>
          </p:cNvPr>
          <p:cNvCxnSpPr>
            <a:cxnSpLocks/>
            <a:stCxn id="203" idx="7"/>
            <a:endCxn id="177" idx="3"/>
          </p:cNvCxnSpPr>
          <p:nvPr/>
        </p:nvCxnSpPr>
        <p:spPr>
          <a:xfrm flipH="1">
            <a:off x="9597710" y="4229084"/>
            <a:ext cx="377104" cy="28956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Gerader Verbinder 240">
            <a:extLst>
              <a:ext uri="{FF2B5EF4-FFF2-40B4-BE49-F238E27FC236}">
                <a16:creationId xmlns:a16="http://schemas.microsoft.com/office/drawing/2014/main" id="{DEBB148C-F518-014D-460F-E5BE3B5325D3}"/>
              </a:ext>
            </a:extLst>
          </p:cNvPr>
          <p:cNvCxnSpPr>
            <a:cxnSpLocks/>
            <a:stCxn id="178" idx="0"/>
            <a:endCxn id="176" idx="4"/>
          </p:cNvCxnSpPr>
          <p:nvPr/>
        </p:nvCxnSpPr>
        <p:spPr>
          <a:xfrm flipH="1">
            <a:off x="8324042" y="2128603"/>
            <a:ext cx="319388" cy="157306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Gerader Verbinder 245">
            <a:extLst>
              <a:ext uri="{FF2B5EF4-FFF2-40B4-BE49-F238E27FC236}">
                <a16:creationId xmlns:a16="http://schemas.microsoft.com/office/drawing/2014/main" id="{369A7AFC-9CAC-04CA-6FD7-CCC7A81BCE6A}"/>
              </a:ext>
            </a:extLst>
          </p:cNvPr>
          <p:cNvCxnSpPr>
            <a:cxnSpLocks/>
            <a:stCxn id="178" idx="1"/>
            <a:endCxn id="202" idx="5"/>
          </p:cNvCxnSpPr>
          <p:nvPr/>
        </p:nvCxnSpPr>
        <p:spPr>
          <a:xfrm>
            <a:off x="8583052" y="2151965"/>
            <a:ext cx="379206" cy="45481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Gerader Verbinder 248">
            <a:extLst>
              <a:ext uri="{FF2B5EF4-FFF2-40B4-BE49-F238E27FC236}">
                <a16:creationId xmlns:a16="http://schemas.microsoft.com/office/drawing/2014/main" id="{A4D29ADB-DA14-72D7-645E-D906630AD1E2}"/>
              </a:ext>
            </a:extLst>
          </p:cNvPr>
          <p:cNvCxnSpPr>
            <a:cxnSpLocks/>
            <a:stCxn id="202" idx="2"/>
            <a:endCxn id="180" idx="6"/>
          </p:cNvCxnSpPr>
          <p:nvPr/>
        </p:nvCxnSpPr>
        <p:spPr>
          <a:xfrm flipV="1">
            <a:off x="8816492" y="2425673"/>
            <a:ext cx="1683192" cy="12471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Gerader Verbinder 253">
            <a:extLst>
              <a:ext uri="{FF2B5EF4-FFF2-40B4-BE49-F238E27FC236}">
                <a16:creationId xmlns:a16="http://schemas.microsoft.com/office/drawing/2014/main" id="{22A9BD43-E7A7-C1A3-12C2-8CBEB534C09B}"/>
              </a:ext>
            </a:extLst>
          </p:cNvPr>
          <p:cNvCxnSpPr>
            <a:cxnSpLocks/>
            <a:stCxn id="180" idx="0"/>
            <a:endCxn id="253" idx="4"/>
          </p:cNvCxnSpPr>
          <p:nvPr/>
        </p:nvCxnSpPr>
        <p:spPr>
          <a:xfrm flipH="1">
            <a:off x="10274208" y="2345911"/>
            <a:ext cx="140088" cy="752563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Gerader Verbinder 229">
            <a:extLst>
              <a:ext uri="{FF2B5EF4-FFF2-40B4-BE49-F238E27FC236}">
                <a16:creationId xmlns:a16="http://schemas.microsoft.com/office/drawing/2014/main" id="{0FB186DB-5955-9D1F-0AF9-961E1C616F58}"/>
              </a:ext>
            </a:extLst>
          </p:cNvPr>
          <p:cNvCxnSpPr>
            <a:cxnSpLocks/>
            <a:stCxn id="153" idx="4"/>
            <a:endCxn id="207" idx="0"/>
          </p:cNvCxnSpPr>
          <p:nvPr/>
        </p:nvCxnSpPr>
        <p:spPr>
          <a:xfrm flipV="1">
            <a:off x="4778895" y="2036402"/>
            <a:ext cx="46048" cy="51370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Gerader Verbinder 234">
            <a:extLst>
              <a:ext uri="{FF2B5EF4-FFF2-40B4-BE49-F238E27FC236}">
                <a16:creationId xmlns:a16="http://schemas.microsoft.com/office/drawing/2014/main" id="{8CC134FF-0A1C-6684-D1FA-B0A2340EC50E}"/>
              </a:ext>
            </a:extLst>
          </p:cNvPr>
          <p:cNvCxnSpPr>
            <a:cxnSpLocks/>
            <a:stCxn id="208" idx="0"/>
            <a:endCxn id="154" idx="4"/>
          </p:cNvCxnSpPr>
          <p:nvPr/>
        </p:nvCxnSpPr>
        <p:spPr>
          <a:xfrm>
            <a:off x="6920815" y="2133016"/>
            <a:ext cx="18442" cy="737769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Gerader Verbinder 212">
            <a:extLst>
              <a:ext uri="{FF2B5EF4-FFF2-40B4-BE49-F238E27FC236}">
                <a16:creationId xmlns:a16="http://schemas.microsoft.com/office/drawing/2014/main" id="{890BCD09-C8C4-2C80-CA1D-C00DE5451D54}"/>
              </a:ext>
            </a:extLst>
          </p:cNvPr>
          <p:cNvCxnSpPr>
            <a:cxnSpLocks/>
            <a:stCxn id="206" idx="6"/>
            <a:endCxn id="207" idx="2"/>
          </p:cNvCxnSpPr>
          <p:nvPr/>
        </p:nvCxnSpPr>
        <p:spPr>
          <a:xfrm flipH="1" flipV="1">
            <a:off x="4739555" y="2116164"/>
            <a:ext cx="1034357" cy="211094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Gerader Verbinder 215">
            <a:extLst>
              <a:ext uri="{FF2B5EF4-FFF2-40B4-BE49-F238E27FC236}">
                <a16:creationId xmlns:a16="http://schemas.microsoft.com/office/drawing/2014/main" id="{20488B01-B2B0-276A-BE52-D176C0BCED75}"/>
              </a:ext>
            </a:extLst>
          </p:cNvPr>
          <p:cNvCxnSpPr>
            <a:cxnSpLocks/>
            <a:stCxn id="208" idx="6"/>
            <a:endCxn id="206" idx="2"/>
          </p:cNvCxnSpPr>
          <p:nvPr/>
        </p:nvCxnSpPr>
        <p:spPr>
          <a:xfrm flipH="1">
            <a:off x="5603136" y="2212778"/>
            <a:ext cx="1403067" cy="114480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Gerader Verbinder 218">
            <a:extLst>
              <a:ext uri="{FF2B5EF4-FFF2-40B4-BE49-F238E27FC236}">
                <a16:creationId xmlns:a16="http://schemas.microsoft.com/office/drawing/2014/main" id="{6B459081-775C-CCAA-1DC9-3CC45397A79F}"/>
              </a:ext>
            </a:extLst>
          </p:cNvPr>
          <p:cNvCxnSpPr>
            <a:cxnSpLocks/>
            <a:stCxn id="208" idx="0"/>
            <a:endCxn id="126" idx="4"/>
          </p:cNvCxnSpPr>
          <p:nvPr/>
        </p:nvCxnSpPr>
        <p:spPr>
          <a:xfrm flipH="1">
            <a:off x="6635743" y="2133016"/>
            <a:ext cx="285072" cy="175507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Gerader Verbinder 221">
            <a:extLst>
              <a:ext uri="{FF2B5EF4-FFF2-40B4-BE49-F238E27FC236}">
                <a16:creationId xmlns:a16="http://schemas.microsoft.com/office/drawing/2014/main" id="{7BDF7F58-506E-FFE8-9FC4-315432F55FEE}"/>
              </a:ext>
            </a:extLst>
          </p:cNvPr>
          <p:cNvCxnSpPr>
            <a:cxnSpLocks/>
            <a:stCxn id="126" idx="0"/>
            <a:endCxn id="128" idx="4"/>
          </p:cNvCxnSpPr>
          <p:nvPr/>
        </p:nvCxnSpPr>
        <p:spPr>
          <a:xfrm flipH="1">
            <a:off x="6598568" y="3728565"/>
            <a:ext cx="37175" cy="955882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Gerader Verbinder 224">
            <a:extLst>
              <a:ext uri="{FF2B5EF4-FFF2-40B4-BE49-F238E27FC236}">
                <a16:creationId xmlns:a16="http://schemas.microsoft.com/office/drawing/2014/main" id="{22EDBB2A-5068-C7E0-F75D-FF289C134F93}"/>
              </a:ext>
            </a:extLst>
          </p:cNvPr>
          <p:cNvCxnSpPr>
            <a:cxnSpLocks/>
            <a:stCxn id="125" idx="1"/>
            <a:endCxn id="128" idx="6"/>
          </p:cNvCxnSpPr>
          <p:nvPr/>
        </p:nvCxnSpPr>
        <p:spPr>
          <a:xfrm>
            <a:off x="5187503" y="4147699"/>
            <a:ext cx="1496453" cy="456986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9605059-95DD-360C-47E8-9A091CF7AD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345252-C529-C18F-3429-5A6EBB22014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2280E0-C933-5620-0944-10F1872C616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4B99C6B-DDFE-C7E6-DB38-4DC1A7F1930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30.01.2025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FB31F0A-0C1C-C033-7AAB-7087B664F6D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B27EBE-DD45-2EF7-9C51-6C7E8A82C6B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50</a:t>
            </a:fld>
            <a:endParaRPr lang="de-DE" noProof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9D35A422-CC38-14D7-F2AA-DE6FA19E3B66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Bisheriger Ansatz: Single Query</a:t>
            </a:r>
          </a:p>
        </p:txBody>
      </p:sp>
      <p:cxnSp>
        <p:nvCxnSpPr>
          <p:cNvPr id="78" name="Gerader Verbinder 77">
            <a:extLst>
              <a:ext uri="{FF2B5EF4-FFF2-40B4-BE49-F238E27FC236}">
                <a16:creationId xmlns:a16="http://schemas.microsoft.com/office/drawing/2014/main" id="{A0FAE727-819D-9DEA-73D1-1791613CF3D2}"/>
              </a:ext>
            </a:extLst>
          </p:cNvPr>
          <p:cNvCxnSpPr>
            <a:cxnSpLocks/>
          </p:cNvCxnSpPr>
          <p:nvPr/>
        </p:nvCxnSpPr>
        <p:spPr>
          <a:xfrm flipV="1">
            <a:off x="1195364" y="2208365"/>
            <a:ext cx="281819" cy="25800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feld 32">
            <a:extLst>
              <a:ext uri="{FF2B5EF4-FFF2-40B4-BE49-F238E27FC236}">
                <a16:creationId xmlns:a16="http://schemas.microsoft.com/office/drawing/2014/main" id="{42864FCD-456E-6D71-0AC3-3229E9E23BA4}"/>
              </a:ext>
            </a:extLst>
          </p:cNvPr>
          <p:cNvSpPr txBox="1"/>
          <p:nvPr/>
        </p:nvSpPr>
        <p:spPr>
          <a:xfrm>
            <a:off x="466277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endParaRPr lang="de-DE" sz="1400" noProof="0">
              <a:latin typeface="Calibri" pitchFamily="2" charset="77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6CBE8356-ABA6-6945-3A56-B5AF51875AAB}"/>
              </a:ext>
            </a:extLst>
          </p:cNvPr>
          <p:cNvCxnSpPr>
            <a:cxnSpLocks/>
          </p:cNvCxnSpPr>
          <p:nvPr/>
        </p:nvCxnSpPr>
        <p:spPr>
          <a:xfrm flipV="1">
            <a:off x="960037" y="2217021"/>
            <a:ext cx="520276" cy="719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220D2D8-CE52-C72D-0384-0719861493DA}"/>
              </a:ext>
            </a:extLst>
          </p:cNvPr>
          <p:cNvCxnSpPr>
            <a:cxnSpLocks/>
          </p:cNvCxnSpPr>
          <p:nvPr/>
        </p:nvCxnSpPr>
        <p:spPr>
          <a:xfrm>
            <a:off x="960037" y="2936350"/>
            <a:ext cx="154092" cy="118798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2DAAFD6C-FD05-4756-911F-E039E722FCB5}"/>
              </a:ext>
            </a:extLst>
          </p:cNvPr>
          <p:cNvCxnSpPr>
            <a:cxnSpLocks/>
          </p:cNvCxnSpPr>
          <p:nvPr/>
        </p:nvCxnSpPr>
        <p:spPr>
          <a:xfrm>
            <a:off x="1484834" y="2211405"/>
            <a:ext cx="1035392" cy="1107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FBFC276A-98AC-71BD-0209-33BEFE33D2E7}"/>
              </a:ext>
            </a:extLst>
          </p:cNvPr>
          <p:cNvCxnSpPr>
            <a:cxnSpLocks/>
          </p:cNvCxnSpPr>
          <p:nvPr/>
        </p:nvCxnSpPr>
        <p:spPr>
          <a:xfrm>
            <a:off x="2520226" y="2316293"/>
            <a:ext cx="728610" cy="12397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AD4BA94C-4062-EACC-68BB-CB8F65A39614}"/>
              </a:ext>
            </a:extLst>
          </p:cNvPr>
          <p:cNvCxnSpPr>
            <a:cxnSpLocks/>
          </p:cNvCxnSpPr>
          <p:nvPr/>
        </p:nvCxnSpPr>
        <p:spPr>
          <a:xfrm>
            <a:off x="3248837" y="2440262"/>
            <a:ext cx="0" cy="73424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C0D1ED1-9AFF-3B60-761B-03087688BC7F}"/>
              </a:ext>
            </a:extLst>
          </p:cNvPr>
          <p:cNvCxnSpPr>
            <a:cxnSpLocks/>
          </p:cNvCxnSpPr>
          <p:nvPr/>
        </p:nvCxnSpPr>
        <p:spPr>
          <a:xfrm>
            <a:off x="1114130" y="4122725"/>
            <a:ext cx="968780" cy="24252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DC08EEE-DD4C-F034-B388-CEEF2CC0BE3E}"/>
              </a:ext>
            </a:extLst>
          </p:cNvPr>
          <p:cNvCxnSpPr>
            <a:cxnSpLocks/>
          </p:cNvCxnSpPr>
          <p:nvPr/>
        </p:nvCxnSpPr>
        <p:spPr>
          <a:xfrm flipV="1">
            <a:off x="2082910" y="4287005"/>
            <a:ext cx="665670" cy="7824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7C7E922D-EDD9-52F7-42B4-9066169C2ACE}"/>
              </a:ext>
            </a:extLst>
          </p:cNvPr>
          <p:cNvCxnSpPr>
            <a:cxnSpLocks/>
          </p:cNvCxnSpPr>
          <p:nvPr/>
        </p:nvCxnSpPr>
        <p:spPr>
          <a:xfrm flipH="1">
            <a:off x="1954459" y="2322156"/>
            <a:ext cx="565767" cy="61419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hteck 37">
            <a:extLst>
              <a:ext uri="{FF2B5EF4-FFF2-40B4-BE49-F238E27FC236}">
                <a16:creationId xmlns:a16="http://schemas.microsoft.com/office/drawing/2014/main" id="{0822DC84-E52D-710F-D646-3D119C507410}"/>
              </a:ext>
            </a:extLst>
          </p:cNvPr>
          <p:cNvSpPr/>
          <p:nvPr/>
        </p:nvSpPr>
        <p:spPr>
          <a:xfrm>
            <a:off x="668248" y="1945584"/>
            <a:ext cx="3046107" cy="284540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DD945F9C-236E-63CE-337F-3BEEF213D013}"/>
              </a:ext>
            </a:extLst>
          </p:cNvPr>
          <p:cNvSpPr/>
          <p:nvPr/>
        </p:nvSpPr>
        <p:spPr>
          <a:xfrm>
            <a:off x="1866998" y="2878707"/>
            <a:ext cx="170776" cy="15952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" name="Flussdiagramm: Grenzstelle 39">
            <a:extLst>
              <a:ext uri="{FF2B5EF4-FFF2-40B4-BE49-F238E27FC236}">
                <a16:creationId xmlns:a16="http://schemas.microsoft.com/office/drawing/2014/main" id="{23DEF420-421C-CB99-10FF-B1C2BA4C3197}"/>
              </a:ext>
            </a:extLst>
          </p:cNvPr>
          <p:cNvSpPr/>
          <p:nvPr/>
        </p:nvSpPr>
        <p:spPr>
          <a:xfrm rot="5400000">
            <a:off x="1997437" y="3184264"/>
            <a:ext cx="319391" cy="1375311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41" name="Flussdiagramm: Grenzstelle 40">
            <a:extLst>
              <a:ext uri="{FF2B5EF4-FFF2-40B4-BE49-F238E27FC236}">
                <a16:creationId xmlns:a16="http://schemas.microsoft.com/office/drawing/2014/main" id="{7AB81C49-7F91-88E5-1811-519F064C480E}"/>
              </a:ext>
            </a:extLst>
          </p:cNvPr>
          <p:cNvSpPr/>
          <p:nvPr/>
        </p:nvSpPr>
        <p:spPr>
          <a:xfrm>
            <a:off x="1387466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42" name="Flussdiagramm: Grenzstelle 41">
            <a:extLst>
              <a:ext uri="{FF2B5EF4-FFF2-40B4-BE49-F238E27FC236}">
                <a16:creationId xmlns:a16="http://schemas.microsoft.com/office/drawing/2014/main" id="{B56E2237-DE36-C124-D33C-217881332284}"/>
              </a:ext>
            </a:extLst>
          </p:cNvPr>
          <p:cNvSpPr/>
          <p:nvPr/>
        </p:nvSpPr>
        <p:spPr>
          <a:xfrm>
            <a:off x="2584880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5D8B18EA-4053-E06D-0B27-337BD3E6B4D5}"/>
              </a:ext>
            </a:extLst>
          </p:cNvPr>
          <p:cNvCxnSpPr>
            <a:cxnSpLocks/>
          </p:cNvCxnSpPr>
          <p:nvPr/>
        </p:nvCxnSpPr>
        <p:spPr>
          <a:xfrm flipV="1">
            <a:off x="558128" y="4581135"/>
            <a:ext cx="0" cy="330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997D4AA8-8E14-D9AD-F702-F3BB33DA8369}"/>
              </a:ext>
            </a:extLst>
          </p:cNvPr>
          <p:cNvCxnSpPr>
            <a:cxnSpLocks/>
          </p:cNvCxnSpPr>
          <p:nvPr/>
        </p:nvCxnSpPr>
        <p:spPr>
          <a:xfrm>
            <a:off x="558128" y="4912029"/>
            <a:ext cx="3328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>
            <a:extLst>
              <a:ext uri="{FF2B5EF4-FFF2-40B4-BE49-F238E27FC236}">
                <a16:creationId xmlns:a16="http://schemas.microsoft.com/office/drawing/2014/main" id="{68FE2283-DB73-D963-4F33-BC75576DE260}"/>
              </a:ext>
            </a:extLst>
          </p:cNvPr>
          <p:cNvSpPr txBox="1"/>
          <p:nvPr/>
        </p:nvSpPr>
        <p:spPr>
          <a:xfrm>
            <a:off x="733112" y="4899876"/>
            <a:ext cx="38101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B837509D-58DC-2712-AEDD-6733C5061F59}"/>
              </a:ext>
            </a:extLst>
          </p:cNvPr>
          <p:cNvSpPr txBox="1"/>
          <p:nvPr/>
        </p:nvSpPr>
        <p:spPr>
          <a:xfrm>
            <a:off x="466277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35666BF1-80F6-284A-5371-10B6D2E020C4}"/>
              </a:ext>
            </a:extLst>
          </p:cNvPr>
          <p:cNvSpPr/>
          <p:nvPr/>
        </p:nvSpPr>
        <p:spPr>
          <a:xfrm>
            <a:off x="875753" y="2857543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344051FA-92A8-D18D-2976-586DED2FEB98}"/>
              </a:ext>
            </a:extLst>
          </p:cNvPr>
          <p:cNvSpPr/>
          <p:nvPr/>
        </p:nvSpPr>
        <p:spPr>
          <a:xfrm>
            <a:off x="1986356" y="4268775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A55C5BE5-4CBC-E9B0-7BCC-ED46F71F56C2}"/>
              </a:ext>
            </a:extLst>
          </p:cNvPr>
          <p:cNvSpPr/>
          <p:nvPr/>
        </p:nvSpPr>
        <p:spPr>
          <a:xfrm>
            <a:off x="3170312" y="3097157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ED848F78-5A11-95B9-C197-E421488296B0}"/>
              </a:ext>
            </a:extLst>
          </p:cNvPr>
          <p:cNvSpPr/>
          <p:nvPr/>
        </p:nvSpPr>
        <p:spPr>
          <a:xfrm>
            <a:off x="1399446" y="2128603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71407E56-5FFD-4CE1-05CB-53B337FF4898}"/>
              </a:ext>
            </a:extLst>
          </p:cNvPr>
          <p:cNvSpPr/>
          <p:nvPr/>
        </p:nvSpPr>
        <p:spPr>
          <a:xfrm>
            <a:off x="1028742" y="4046198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2C669010-3900-299D-261B-857B4BEB3EA5}"/>
              </a:ext>
            </a:extLst>
          </p:cNvPr>
          <p:cNvSpPr/>
          <p:nvPr/>
        </p:nvSpPr>
        <p:spPr>
          <a:xfrm>
            <a:off x="3170312" y="2345911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F47C2AB3-06AC-7628-F918-8032D0E6312A}"/>
              </a:ext>
            </a:extLst>
          </p:cNvPr>
          <p:cNvSpPr/>
          <p:nvPr/>
        </p:nvSpPr>
        <p:spPr>
          <a:xfrm>
            <a:off x="1828672" y="219174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1456303C-D4DC-CD31-A4D3-0B65594FBD94}"/>
              </a:ext>
            </a:extLst>
          </p:cNvPr>
          <p:cNvSpPr/>
          <p:nvPr/>
        </p:nvSpPr>
        <p:spPr>
          <a:xfrm>
            <a:off x="960037" y="238812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7127235-028E-24EB-90B5-6305505BF3A3}"/>
              </a:ext>
            </a:extLst>
          </p:cNvPr>
          <p:cNvSpPr/>
          <p:nvPr/>
        </p:nvSpPr>
        <p:spPr>
          <a:xfrm>
            <a:off x="1125160" y="341252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1279144F-4D62-F019-9338-47FAA8E15D6C}"/>
              </a:ext>
            </a:extLst>
          </p:cNvPr>
          <p:cNvSpPr/>
          <p:nvPr/>
        </p:nvSpPr>
        <p:spPr>
          <a:xfrm>
            <a:off x="2234611" y="289818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861771B4-95DD-F603-2ADE-CFA1CF983949}"/>
              </a:ext>
            </a:extLst>
          </p:cNvPr>
          <p:cNvSpPr/>
          <p:nvPr/>
        </p:nvSpPr>
        <p:spPr>
          <a:xfrm>
            <a:off x="3056445" y="35670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492BBC13-C9B1-47E6-C3E1-6ACC1A89BA70}"/>
              </a:ext>
            </a:extLst>
          </p:cNvPr>
          <p:cNvSpPr/>
          <p:nvPr/>
        </p:nvSpPr>
        <p:spPr>
          <a:xfrm>
            <a:off x="2335461" y="209519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C8EA7AC-4C20-14CA-B68F-D33A7911521A}"/>
              </a:ext>
            </a:extLst>
          </p:cNvPr>
          <p:cNvSpPr/>
          <p:nvPr/>
        </p:nvSpPr>
        <p:spPr>
          <a:xfrm>
            <a:off x="1612770" y="439221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75C480A3-929D-C45F-E1FE-13B7FADD4061}"/>
              </a:ext>
            </a:extLst>
          </p:cNvPr>
          <p:cNvSpPr/>
          <p:nvPr/>
        </p:nvSpPr>
        <p:spPr>
          <a:xfrm>
            <a:off x="1999150" y="339682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6A963399-D1A6-AF33-234F-EAE467C5225E}"/>
              </a:ext>
            </a:extLst>
          </p:cNvPr>
          <p:cNvSpPr/>
          <p:nvPr/>
        </p:nvSpPr>
        <p:spPr>
          <a:xfrm>
            <a:off x="2436467" y="218954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379D6EEF-0AD2-6CC4-9E31-CBFCF260D0A9}"/>
              </a:ext>
            </a:extLst>
          </p:cNvPr>
          <p:cNvSpPr/>
          <p:nvPr/>
        </p:nvSpPr>
        <p:spPr>
          <a:xfrm>
            <a:off x="2884921" y="223805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52E1FC68-C6FF-BD23-44DA-A5148D9BB5E8}"/>
              </a:ext>
            </a:extLst>
          </p:cNvPr>
          <p:cNvSpPr/>
          <p:nvPr/>
        </p:nvSpPr>
        <p:spPr>
          <a:xfrm>
            <a:off x="3248837" y="404609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D3849B00-C3B4-269D-227B-B5A9D0AD71B6}"/>
              </a:ext>
            </a:extLst>
          </p:cNvPr>
          <p:cNvSpPr/>
          <p:nvPr/>
        </p:nvSpPr>
        <p:spPr>
          <a:xfrm>
            <a:off x="869104" y="373008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9456A009-1298-F067-2852-A55E1B5881C1}"/>
              </a:ext>
            </a:extLst>
          </p:cNvPr>
          <p:cNvSpPr/>
          <p:nvPr/>
        </p:nvSpPr>
        <p:spPr>
          <a:xfrm>
            <a:off x="1203766" y="450289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DF123CA5-8A41-5519-16E8-8547A925ECC7}"/>
              </a:ext>
            </a:extLst>
          </p:cNvPr>
          <p:cNvSpPr/>
          <p:nvPr/>
        </p:nvSpPr>
        <p:spPr>
          <a:xfrm>
            <a:off x="1125160" y="252163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1573241F-1326-B996-3128-1724C7101E14}"/>
              </a:ext>
            </a:extLst>
          </p:cNvPr>
          <p:cNvSpPr/>
          <p:nvPr/>
        </p:nvSpPr>
        <p:spPr>
          <a:xfrm>
            <a:off x="1042675" y="210540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05AC574B-37DA-F8E6-F0B4-17B7A639611D}"/>
              </a:ext>
            </a:extLst>
          </p:cNvPr>
          <p:cNvSpPr/>
          <p:nvPr/>
        </p:nvSpPr>
        <p:spPr>
          <a:xfrm>
            <a:off x="789569" y="2645248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50A8A9ED-ABF5-BE17-312E-50DFF1EB8E6B}"/>
              </a:ext>
            </a:extLst>
          </p:cNvPr>
          <p:cNvSpPr/>
          <p:nvPr/>
        </p:nvSpPr>
        <p:spPr>
          <a:xfrm>
            <a:off x="2227568" y="326608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942554C-E7E6-9F88-F59F-29FA6592CF2D}"/>
              </a:ext>
            </a:extLst>
          </p:cNvPr>
          <p:cNvSpPr/>
          <p:nvPr/>
        </p:nvSpPr>
        <p:spPr>
          <a:xfrm>
            <a:off x="2192731" y="256671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30C0CCA6-668E-7D8E-1814-A5B4CCD0303F}"/>
              </a:ext>
            </a:extLst>
          </p:cNvPr>
          <p:cNvSpPr/>
          <p:nvPr/>
        </p:nvSpPr>
        <p:spPr>
          <a:xfrm>
            <a:off x="907053" y="32583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D439619B-B5E8-1D69-2CE1-C2675AC4A505}"/>
              </a:ext>
            </a:extLst>
          </p:cNvPr>
          <p:cNvSpPr/>
          <p:nvPr/>
        </p:nvSpPr>
        <p:spPr>
          <a:xfrm>
            <a:off x="3236818" y="276130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096FD0A9-2E8F-D8BC-5EC2-400086FFE658}"/>
              </a:ext>
            </a:extLst>
          </p:cNvPr>
          <p:cNvSpPr/>
          <p:nvPr/>
        </p:nvSpPr>
        <p:spPr>
          <a:xfrm>
            <a:off x="778342" y="428700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A5717691-091A-CB14-F89C-0FE33E980EA2}"/>
              </a:ext>
            </a:extLst>
          </p:cNvPr>
          <p:cNvSpPr/>
          <p:nvPr/>
        </p:nvSpPr>
        <p:spPr>
          <a:xfrm>
            <a:off x="2414104" y="2242394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4EF816-90DF-7C8B-DC25-BFBA9EC071A9}"/>
              </a:ext>
            </a:extLst>
          </p:cNvPr>
          <p:cNvSpPr/>
          <p:nvPr/>
        </p:nvSpPr>
        <p:spPr>
          <a:xfrm>
            <a:off x="2670452" y="4205722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78B32888-F91F-D9AC-536F-F694387DAFE3}"/>
              </a:ext>
            </a:extLst>
          </p:cNvPr>
          <p:cNvSpPr/>
          <p:nvPr/>
        </p:nvSpPr>
        <p:spPr>
          <a:xfrm>
            <a:off x="1114209" y="2390578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60225130-64E3-2204-55B8-B85A1566DD7A}"/>
              </a:ext>
            </a:extLst>
          </p:cNvPr>
          <p:cNvSpPr/>
          <p:nvPr/>
        </p:nvSpPr>
        <p:spPr>
          <a:xfrm>
            <a:off x="3274571" y="2711261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06" name="Textfeld 105">
            <a:extLst>
              <a:ext uri="{FF2B5EF4-FFF2-40B4-BE49-F238E27FC236}">
                <a16:creationId xmlns:a16="http://schemas.microsoft.com/office/drawing/2014/main" id="{66A688D6-AF23-4A89-5108-400132B9AACA}"/>
              </a:ext>
            </a:extLst>
          </p:cNvPr>
          <p:cNvSpPr txBox="1"/>
          <p:nvPr/>
        </p:nvSpPr>
        <p:spPr>
          <a:xfrm>
            <a:off x="4045575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endParaRPr lang="de-DE" sz="1400" noProof="0">
              <a:latin typeface="Calibri" pitchFamily="2" charset="77"/>
            </a:endParaRPr>
          </a:p>
        </p:txBody>
      </p:sp>
      <p:cxnSp>
        <p:nvCxnSpPr>
          <p:cNvPr id="108" name="Gerader Verbinder 107">
            <a:extLst>
              <a:ext uri="{FF2B5EF4-FFF2-40B4-BE49-F238E27FC236}">
                <a16:creationId xmlns:a16="http://schemas.microsoft.com/office/drawing/2014/main" id="{3DE36B0D-8AF1-968D-25AD-2B51900DCCF5}"/>
              </a:ext>
            </a:extLst>
          </p:cNvPr>
          <p:cNvCxnSpPr>
            <a:cxnSpLocks/>
            <a:stCxn id="207" idx="0"/>
            <a:endCxn id="124" idx="4"/>
          </p:cNvCxnSpPr>
          <p:nvPr/>
        </p:nvCxnSpPr>
        <p:spPr>
          <a:xfrm>
            <a:off x="4824943" y="2036402"/>
            <a:ext cx="42490" cy="1307921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hteck 114">
            <a:extLst>
              <a:ext uri="{FF2B5EF4-FFF2-40B4-BE49-F238E27FC236}">
                <a16:creationId xmlns:a16="http://schemas.microsoft.com/office/drawing/2014/main" id="{89A4F4F3-794B-12EB-1B00-97088A38AB0F}"/>
              </a:ext>
            </a:extLst>
          </p:cNvPr>
          <p:cNvSpPr/>
          <p:nvPr/>
        </p:nvSpPr>
        <p:spPr>
          <a:xfrm>
            <a:off x="4247546" y="1945584"/>
            <a:ext cx="3046107" cy="284540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6" name="Ellipse 115">
            <a:extLst>
              <a:ext uri="{FF2B5EF4-FFF2-40B4-BE49-F238E27FC236}">
                <a16:creationId xmlns:a16="http://schemas.microsoft.com/office/drawing/2014/main" id="{067DF322-2ED7-3088-EC3D-3A351A90ADF1}"/>
              </a:ext>
            </a:extLst>
          </p:cNvPr>
          <p:cNvSpPr/>
          <p:nvPr/>
        </p:nvSpPr>
        <p:spPr>
          <a:xfrm>
            <a:off x="5446296" y="2878707"/>
            <a:ext cx="170776" cy="15952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17" name="Flussdiagramm: Grenzstelle 116">
            <a:extLst>
              <a:ext uri="{FF2B5EF4-FFF2-40B4-BE49-F238E27FC236}">
                <a16:creationId xmlns:a16="http://schemas.microsoft.com/office/drawing/2014/main" id="{7E079ED0-1879-E5A2-9F1D-4A5462889071}"/>
              </a:ext>
            </a:extLst>
          </p:cNvPr>
          <p:cNvSpPr/>
          <p:nvPr/>
        </p:nvSpPr>
        <p:spPr>
          <a:xfrm rot="5400000">
            <a:off x="5576735" y="3184264"/>
            <a:ext cx="319391" cy="1375311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18" name="Flussdiagramm: Grenzstelle 117">
            <a:extLst>
              <a:ext uri="{FF2B5EF4-FFF2-40B4-BE49-F238E27FC236}">
                <a16:creationId xmlns:a16="http://schemas.microsoft.com/office/drawing/2014/main" id="{4594A68A-4E96-4320-CF6B-75D5E1BED208}"/>
              </a:ext>
            </a:extLst>
          </p:cNvPr>
          <p:cNvSpPr/>
          <p:nvPr/>
        </p:nvSpPr>
        <p:spPr>
          <a:xfrm>
            <a:off x="4966764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19" name="Flussdiagramm: Grenzstelle 118">
            <a:extLst>
              <a:ext uri="{FF2B5EF4-FFF2-40B4-BE49-F238E27FC236}">
                <a16:creationId xmlns:a16="http://schemas.microsoft.com/office/drawing/2014/main" id="{99BDFE3A-F2F4-B7BE-3DBA-B94255A1B225}"/>
              </a:ext>
            </a:extLst>
          </p:cNvPr>
          <p:cNvSpPr/>
          <p:nvPr/>
        </p:nvSpPr>
        <p:spPr>
          <a:xfrm>
            <a:off x="6164178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120" name="Gerade Verbindung mit Pfeil 119">
            <a:extLst>
              <a:ext uri="{FF2B5EF4-FFF2-40B4-BE49-F238E27FC236}">
                <a16:creationId xmlns:a16="http://schemas.microsoft.com/office/drawing/2014/main" id="{34D03B96-FE6B-AEBC-B881-368B779C1D46}"/>
              </a:ext>
            </a:extLst>
          </p:cNvPr>
          <p:cNvCxnSpPr>
            <a:cxnSpLocks/>
          </p:cNvCxnSpPr>
          <p:nvPr/>
        </p:nvCxnSpPr>
        <p:spPr>
          <a:xfrm flipV="1">
            <a:off x="4137426" y="4581135"/>
            <a:ext cx="0" cy="330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80EE35E1-A094-E34D-E806-45B4BD914FC3}"/>
              </a:ext>
            </a:extLst>
          </p:cNvPr>
          <p:cNvCxnSpPr>
            <a:cxnSpLocks/>
          </p:cNvCxnSpPr>
          <p:nvPr/>
        </p:nvCxnSpPr>
        <p:spPr>
          <a:xfrm>
            <a:off x="4137426" y="4912029"/>
            <a:ext cx="3328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feld 121">
            <a:extLst>
              <a:ext uri="{FF2B5EF4-FFF2-40B4-BE49-F238E27FC236}">
                <a16:creationId xmlns:a16="http://schemas.microsoft.com/office/drawing/2014/main" id="{4F0BDF01-BA2C-906D-786B-16DD5A2B04F1}"/>
              </a:ext>
            </a:extLst>
          </p:cNvPr>
          <p:cNvSpPr txBox="1"/>
          <p:nvPr/>
        </p:nvSpPr>
        <p:spPr>
          <a:xfrm>
            <a:off x="4312410" y="4899876"/>
            <a:ext cx="38101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123" name="Textfeld 122">
            <a:extLst>
              <a:ext uri="{FF2B5EF4-FFF2-40B4-BE49-F238E27FC236}">
                <a16:creationId xmlns:a16="http://schemas.microsoft.com/office/drawing/2014/main" id="{0A56DAC7-36C0-5A1A-48FD-7DAFA6A0CBD0}"/>
              </a:ext>
            </a:extLst>
          </p:cNvPr>
          <p:cNvSpPr txBox="1"/>
          <p:nvPr/>
        </p:nvSpPr>
        <p:spPr>
          <a:xfrm>
            <a:off x="4045575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4493EE2F-9523-913B-1456-6E9EA07EC420}"/>
              </a:ext>
            </a:extLst>
          </p:cNvPr>
          <p:cNvSpPr/>
          <p:nvPr/>
        </p:nvSpPr>
        <p:spPr>
          <a:xfrm>
            <a:off x="4782045" y="3184799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B44A303E-A24A-D0B2-D0B7-40F18787DB82}"/>
              </a:ext>
            </a:extLst>
          </p:cNvPr>
          <p:cNvSpPr/>
          <p:nvPr/>
        </p:nvSpPr>
        <p:spPr>
          <a:xfrm>
            <a:off x="5162493" y="4124337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6" name="Ellipse 125">
            <a:extLst>
              <a:ext uri="{FF2B5EF4-FFF2-40B4-BE49-F238E27FC236}">
                <a16:creationId xmlns:a16="http://schemas.microsoft.com/office/drawing/2014/main" id="{A312D520-FE84-97FF-136B-7C39A8050EF4}"/>
              </a:ext>
            </a:extLst>
          </p:cNvPr>
          <p:cNvSpPr/>
          <p:nvPr/>
        </p:nvSpPr>
        <p:spPr>
          <a:xfrm>
            <a:off x="6550355" y="3728565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28" name="Ellipse 127">
            <a:extLst>
              <a:ext uri="{FF2B5EF4-FFF2-40B4-BE49-F238E27FC236}">
                <a16:creationId xmlns:a16="http://schemas.microsoft.com/office/drawing/2014/main" id="{E29BFE7D-1127-5350-9B49-BEA6E7950651}"/>
              </a:ext>
            </a:extLst>
          </p:cNvPr>
          <p:cNvSpPr/>
          <p:nvPr/>
        </p:nvSpPr>
        <p:spPr>
          <a:xfrm>
            <a:off x="6513180" y="4524923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0" name="Ellipse 129">
            <a:extLst>
              <a:ext uri="{FF2B5EF4-FFF2-40B4-BE49-F238E27FC236}">
                <a16:creationId xmlns:a16="http://schemas.microsoft.com/office/drawing/2014/main" id="{254CEE8A-4DF6-8E8C-06AE-B10555AF909A}"/>
              </a:ext>
            </a:extLst>
          </p:cNvPr>
          <p:cNvSpPr/>
          <p:nvPr/>
        </p:nvSpPr>
        <p:spPr>
          <a:xfrm>
            <a:off x="5407970" y="219174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1" name="Ellipse 130">
            <a:extLst>
              <a:ext uri="{FF2B5EF4-FFF2-40B4-BE49-F238E27FC236}">
                <a16:creationId xmlns:a16="http://schemas.microsoft.com/office/drawing/2014/main" id="{B47B519F-83B2-3B37-BADC-8A5C2CCAA7F8}"/>
              </a:ext>
            </a:extLst>
          </p:cNvPr>
          <p:cNvSpPr/>
          <p:nvPr/>
        </p:nvSpPr>
        <p:spPr>
          <a:xfrm>
            <a:off x="4539335" y="238812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2" name="Ellipse 131">
            <a:extLst>
              <a:ext uri="{FF2B5EF4-FFF2-40B4-BE49-F238E27FC236}">
                <a16:creationId xmlns:a16="http://schemas.microsoft.com/office/drawing/2014/main" id="{BF62F263-E2FA-B517-1E06-CFB9CD62BADD}"/>
              </a:ext>
            </a:extLst>
          </p:cNvPr>
          <p:cNvSpPr/>
          <p:nvPr/>
        </p:nvSpPr>
        <p:spPr>
          <a:xfrm>
            <a:off x="4704458" y="341252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3" name="Ellipse 132">
            <a:extLst>
              <a:ext uri="{FF2B5EF4-FFF2-40B4-BE49-F238E27FC236}">
                <a16:creationId xmlns:a16="http://schemas.microsoft.com/office/drawing/2014/main" id="{5F3C4D0A-5188-BAB8-A1A4-161F5F511F11}"/>
              </a:ext>
            </a:extLst>
          </p:cNvPr>
          <p:cNvSpPr/>
          <p:nvPr/>
        </p:nvSpPr>
        <p:spPr>
          <a:xfrm>
            <a:off x="5813909" y="289818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4" name="Ellipse 133">
            <a:extLst>
              <a:ext uri="{FF2B5EF4-FFF2-40B4-BE49-F238E27FC236}">
                <a16:creationId xmlns:a16="http://schemas.microsoft.com/office/drawing/2014/main" id="{31D84B7E-8D3A-C2F7-D9BD-297A1EDFB2AE}"/>
              </a:ext>
            </a:extLst>
          </p:cNvPr>
          <p:cNvSpPr/>
          <p:nvPr/>
        </p:nvSpPr>
        <p:spPr>
          <a:xfrm>
            <a:off x="6635743" y="35670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5" name="Ellipse 134">
            <a:extLst>
              <a:ext uri="{FF2B5EF4-FFF2-40B4-BE49-F238E27FC236}">
                <a16:creationId xmlns:a16="http://schemas.microsoft.com/office/drawing/2014/main" id="{4B381EE0-82B0-97D9-51E0-0D3892F82A37}"/>
              </a:ext>
            </a:extLst>
          </p:cNvPr>
          <p:cNvSpPr/>
          <p:nvPr/>
        </p:nvSpPr>
        <p:spPr>
          <a:xfrm>
            <a:off x="5914759" y="209519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6" name="Ellipse 135">
            <a:extLst>
              <a:ext uri="{FF2B5EF4-FFF2-40B4-BE49-F238E27FC236}">
                <a16:creationId xmlns:a16="http://schemas.microsoft.com/office/drawing/2014/main" id="{07F11788-1ACD-E1DE-8914-7B6465650550}"/>
              </a:ext>
            </a:extLst>
          </p:cNvPr>
          <p:cNvSpPr/>
          <p:nvPr/>
        </p:nvSpPr>
        <p:spPr>
          <a:xfrm>
            <a:off x="5192068" y="439221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01D8EDB6-37E3-A3FC-1563-91C570F70179}"/>
              </a:ext>
            </a:extLst>
          </p:cNvPr>
          <p:cNvSpPr/>
          <p:nvPr/>
        </p:nvSpPr>
        <p:spPr>
          <a:xfrm>
            <a:off x="5578448" y="339682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8" name="Ellipse 137">
            <a:extLst>
              <a:ext uri="{FF2B5EF4-FFF2-40B4-BE49-F238E27FC236}">
                <a16:creationId xmlns:a16="http://schemas.microsoft.com/office/drawing/2014/main" id="{26EF426D-45FC-4BBE-7166-D1DA884D1C27}"/>
              </a:ext>
            </a:extLst>
          </p:cNvPr>
          <p:cNvSpPr/>
          <p:nvPr/>
        </p:nvSpPr>
        <p:spPr>
          <a:xfrm>
            <a:off x="6015765" y="218954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39" name="Ellipse 138">
            <a:extLst>
              <a:ext uri="{FF2B5EF4-FFF2-40B4-BE49-F238E27FC236}">
                <a16:creationId xmlns:a16="http://schemas.microsoft.com/office/drawing/2014/main" id="{62E9D511-30D4-1E7B-577C-A82875259FD9}"/>
              </a:ext>
            </a:extLst>
          </p:cNvPr>
          <p:cNvSpPr/>
          <p:nvPr/>
        </p:nvSpPr>
        <p:spPr>
          <a:xfrm>
            <a:off x="6464219" y="223805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0" name="Ellipse 139">
            <a:extLst>
              <a:ext uri="{FF2B5EF4-FFF2-40B4-BE49-F238E27FC236}">
                <a16:creationId xmlns:a16="http://schemas.microsoft.com/office/drawing/2014/main" id="{B58404E3-89BC-2670-54A4-5FD1C0D532A8}"/>
              </a:ext>
            </a:extLst>
          </p:cNvPr>
          <p:cNvSpPr/>
          <p:nvPr/>
        </p:nvSpPr>
        <p:spPr>
          <a:xfrm>
            <a:off x="6828135" y="404609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6A1864A6-D19B-0F6E-BAE1-FB69B72B205C}"/>
              </a:ext>
            </a:extLst>
          </p:cNvPr>
          <p:cNvSpPr/>
          <p:nvPr/>
        </p:nvSpPr>
        <p:spPr>
          <a:xfrm>
            <a:off x="4448402" y="373008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2" name="Ellipse 141">
            <a:extLst>
              <a:ext uri="{FF2B5EF4-FFF2-40B4-BE49-F238E27FC236}">
                <a16:creationId xmlns:a16="http://schemas.microsoft.com/office/drawing/2014/main" id="{4D74B64B-FEF6-A8FC-618C-5364A35D6AFB}"/>
              </a:ext>
            </a:extLst>
          </p:cNvPr>
          <p:cNvSpPr/>
          <p:nvPr/>
        </p:nvSpPr>
        <p:spPr>
          <a:xfrm>
            <a:off x="4783064" y="450289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B8094A36-D26A-9B54-197C-9BE725447CAB}"/>
              </a:ext>
            </a:extLst>
          </p:cNvPr>
          <p:cNvSpPr/>
          <p:nvPr/>
        </p:nvSpPr>
        <p:spPr>
          <a:xfrm>
            <a:off x="4704458" y="252163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51685EBF-DA84-3566-3821-132289FC6EC3}"/>
              </a:ext>
            </a:extLst>
          </p:cNvPr>
          <p:cNvSpPr/>
          <p:nvPr/>
        </p:nvSpPr>
        <p:spPr>
          <a:xfrm>
            <a:off x="4621973" y="210540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5" name="Ellipse 144">
            <a:extLst>
              <a:ext uri="{FF2B5EF4-FFF2-40B4-BE49-F238E27FC236}">
                <a16:creationId xmlns:a16="http://schemas.microsoft.com/office/drawing/2014/main" id="{BDFA951E-260E-5129-52C6-681C5A5F597B}"/>
              </a:ext>
            </a:extLst>
          </p:cNvPr>
          <p:cNvSpPr/>
          <p:nvPr/>
        </p:nvSpPr>
        <p:spPr>
          <a:xfrm>
            <a:off x="4368867" y="2645248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6" name="Ellipse 145">
            <a:extLst>
              <a:ext uri="{FF2B5EF4-FFF2-40B4-BE49-F238E27FC236}">
                <a16:creationId xmlns:a16="http://schemas.microsoft.com/office/drawing/2014/main" id="{1524C559-DC4A-5E30-2C08-14CC75023649}"/>
              </a:ext>
            </a:extLst>
          </p:cNvPr>
          <p:cNvSpPr/>
          <p:nvPr/>
        </p:nvSpPr>
        <p:spPr>
          <a:xfrm>
            <a:off x="5806866" y="326608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7" name="Ellipse 146">
            <a:extLst>
              <a:ext uri="{FF2B5EF4-FFF2-40B4-BE49-F238E27FC236}">
                <a16:creationId xmlns:a16="http://schemas.microsoft.com/office/drawing/2014/main" id="{BEF558E8-B5AB-B268-EA4D-DB2319032C5B}"/>
              </a:ext>
            </a:extLst>
          </p:cNvPr>
          <p:cNvSpPr/>
          <p:nvPr/>
        </p:nvSpPr>
        <p:spPr>
          <a:xfrm>
            <a:off x="5772029" y="256671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8" name="Ellipse 147">
            <a:extLst>
              <a:ext uri="{FF2B5EF4-FFF2-40B4-BE49-F238E27FC236}">
                <a16:creationId xmlns:a16="http://schemas.microsoft.com/office/drawing/2014/main" id="{EE8189E3-CB1E-B0CF-52F7-CD339129E54F}"/>
              </a:ext>
            </a:extLst>
          </p:cNvPr>
          <p:cNvSpPr/>
          <p:nvPr/>
        </p:nvSpPr>
        <p:spPr>
          <a:xfrm>
            <a:off x="4486351" y="32583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49" name="Ellipse 148">
            <a:extLst>
              <a:ext uri="{FF2B5EF4-FFF2-40B4-BE49-F238E27FC236}">
                <a16:creationId xmlns:a16="http://schemas.microsoft.com/office/drawing/2014/main" id="{408C31F6-497D-77F0-667A-F50D30FC61FA}"/>
              </a:ext>
            </a:extLst>
          </p:cNvPr>
          <p:cNvSpPr/>
          <p:nvPr/>
        </p:nvSpPr>
        <p:spPr>
          <a:xfrm>
            <a:off x="6816116" y="276130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0" name="Ellipse 149">
            <a:extLst>
              <a:ext uri="{FF2B5EF4-FFF2-40B4-BE49-F238E27FC236}">
                <a16:creationId xmlns:a16="http://schemas.microsoft.com/office/drawing/2014/main" id="{F4E2B86D-3FCD-1746-3B8D-E9929E9C5804}"/>
              </a:ext>
            </a:extLst>
          </p:cNvPr>
          <p:cNvSpPr/>
          <p:nvPr/>
        </p:nvSpPr>
        <p:spPr>
          <a:xfrm>
            <a:off x="4357640" y="428700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2" name="Ellipse 151">
            <a:extLst>
              <a:ext uri="{FF2B5EF4-FFF2-40B4-BE49-F238E27FC236}">
                <a16:creationId xmlns:a16="http://schemas.microsoft.com/office/drawing/2014/main" id="{65B5FF8E-124E-C742-C806-8AD5B8E1C6C4}"/>
              </a:ext>
            </a:extLst>
          </p:cNvPr>
          <p:cNvSpPr/>
          <p:nvPr/>
        </p:nvSpPr>
        <p:spPr>
          <a:xfrm>
            <a:off x="6249750" y="4205722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3" name="Ellipse 152">
            <a:extLst>
              <a:ext uri="{FF2B5EF4-FFF2-40B4-BE49-F238E27FC236}">
                <a16:creationId xmlns:a16="http://schemas.microsoft.com/office/drawing/2014/main" id="{A9AED09E-EF08-8080-AC9D-15D6E2C10862}"/>
              </a:ext>
            </a:extLst>
          </p:cNvPr>
          <p:cNvSpPr/>
          <p:nvPr/>
        </p:nvSpPr>
        <p:spPr>
          <a:xfrm>
            <a:off x="4693507" y="2390578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4" name="Ellipse 153">
            <a:extLst>
              <a:ext uri="{FF2B5EF4-FFF2-40B4-BE49-F238E27FC236}">
                <a16:creationId xmlns:a16="http://schemas.microsoft.com/office/drawing/2014/main" id="{6F545B09-F265-F3BB-72B2-B2FDB552CBA4}"/>
              </a:ext>
            </a:extLst>
          </p:cNvPr>
          <p:cNvSpPr/>
          <p:nvPr/>
        </p:nvSpPr>
        <p:spPr>
          <a:xfrm>
            <a:off x="6853869" y="2711261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6177CC09-5D25-6752-6F87-5F6145249C82}"/>
              </a:ext>
            </a:extLst>
          </p:cNvPr>
          <p:cNvSpPr txBox="1"/>
          <p:nvPr/>
        </p:nvSpPr>
        <p:spPr>
          <a:xfrm>
            <a:off x="7624873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endParaRPr lang="de-DE" sz="1400" noProof="0">
              <a:latin typeface="Calibri" pitchFamily="2" charset="77"/>
            </a:endParaRPr>
          </a:p>
        </p:txBody>
      </p:sp>
      <p:cxnSp>
        <p:nvCxnSpPr>
          <p:cNvPr id="159" name="Gerader Verbinder 158">
            <a:extLst>
              <a:ext uri="{FF2B5EF4-FFF2-40B4-BE49-F238E27FC236}">
                <a16:creationId xmlns:a16="http://schemas.microsoft.com/office/drawing/2014/main" id="{FF6465E1-F345-7691-01A1-71E45D2517B5}"/>
              </a:ext>
            </a:extLst>
          </p:cNvPr>
          <p:cNvCxnSpPr>
            <a:cxnSpLocks/>
            <a:stCxn id="176" idx="0"/>
          </p:cNvCxnSpPr>
          <p:nvPr/>
        </p:nvCxnSpPr>
        <p:spPr>
          <a:xfrm flipH="1">
            <a:off x="8272725" y="3542142"/>
            <a:ext cx="51317" cy="582196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Gerader Verbinder 162">
            <a:extLst>
              <a:ext uri="{FF2B5EF4-FFF2-40B4-BE49-F238E27FC236}">
                <a16:creationId xmlns:a16="http://schemas.microsoft.com/office/drawing/2014/main" id="{A046C89F-2161-5D93-9F47-7E22ABCE7634}"/>
              </a:ext>
            </a:extLst>
          </p:cNvPr>
          <p:cNvCxnSpPr>
            <a:cxnSpLocks/>
            <a:stCxn id="179" idx="2"/>
            <a:endCxn id="177" idx="6"/>
          </p:cNvCxnSpPr>
          <p:nvPr/>
        </p:nvCxnSpPr>
        <p:spPr>
          <a:xfrm>
            <a:off x="8187338" y="4125960"/>
            <a:ext cx="1556138" cy="336292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hteck 165">
            <a:extLst>
              <a:ext uri="{FF2B5EF4-FFF2-40B4-BE49-F238E27FC236}">
                <a16:creationId xmlns:a16="http://schemas.microsoft.com/office/drawing/2014/main" id="{C9D1468A-C9C7-F1BA-0B2C-78038334887F}"/>
              </a:ext>
            </a:extLst>
          </p:cNvPr>
          <p:cNvSpPr/>
          <p:nvPr/>
        </p:nvSpPr>
        <p:spPr>
          <a:xfrm>
            <a:off x="7826844" y="1945584"/>
            <a:ext cx="3046107" cy="284540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7" name="Ellipse 166">
            <a:extLst>
              <a:ext uri="{FF2B5EF4-FFF2-40B4-BE49-F238E27FC236}">
                <a16:creationId xmlns:a16="http://schemas.microsoft.com/office/drawing/2014/main" id="{1B110A96-4A12-C7F5-B81E-2D5FF361367B}"/>
              </a:ext>
            </a:extLst>
          </p:cNvPr>
          <p:cNvSpPr/>
          <p:nvPr/>
        </p:nvSpPr>
        <p:spPr>
          <a:xfrm>
            <a:off x="9025594" y="2878707"/>
            <a:ext cx="170776" cy="15952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68" name="Flussdiagramm: Grenzstelle 167">
            <a:extLst>
              <a:ext uri="{FF2B5EF4-FFF2-40B4-BE49-F238E27FC236}">
                <a16:creationId xmlns:a16="http://schemas.microsoft.com/office/drawing/2014/main" id="{5FCDBB6A-8228-2DF0-6B13-E2FE1EB4226E}"/>
              </a:ext>
            </a:extLst>
          </p:cNvPr>
          <p:cNvSpPr/>
          <p:nvPr/>
        </p:nvSpPr>
        <p:spPr>
          <a:xfrm rot="5400000">
            <a:off x="9156033" y="3184264"/>
            <a:ext cx="319391" cy="1375311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69" name="Flussdiagramm: Grenzstelle 168">
            <a:extLst>
              <a:ext uri="{FF2B5EF4-FFF2-40B4-BE49-F238E27FC236}">
                <a16:creationId xmlns:a16="http://schemas.microsoft.com/office/drawing/2014/main" id="{4AE07A34-CE5A-FE27-560A-F3D121B468C2}"/>
              </a:ext>
            </a:extLst>
          </p:cNvPr>
          <p:cNvSpPr/>
          <p:nvPr/>
        </p:nvSpPr>
        <p:spPr>
          <a:xfrm>
            <a:off x="8546062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70" name="Flussdiagramm: Grenzstelle 169">
            <a:extLst>
              <a:ext uri="{FF2B5EF4-FFF2-40B4-BE49-F238E27FC236}">
                <a16:creationId xmlns:a16="http://schemas.microsoft.com/office/drawing/2014/main" id="{B285A9BA-9682-AA77-B74A-FF37D4742A47}"/>
              </a:ext>
            </a:extLst>
          </p:cNvPr>
          <p:cNvSpPr/>
          <p:nvPr/>
        </p:nvSpPr>
        <p:spPr>
          <a:xfrm>
            <a:off x="9743476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7204280D-166A-7254-F557-8698F76497CA}"/>
              </a:ext>
            </a:extLst>
          </p:cNvPr>
          <p:cNvCxnSpPr>
            <a:cxnSpLocks/>
          </p:cNvCxnSpPr>
          <p:nvPr/>
        </p:nvCxnSpPr>
        <p:spPr>
          <a:xfrm flipV="1">
            <a:off x="7716724" y="4581135"/>
            <a:ext cx="0" cy="330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5386F22C-F666-B917-D4B2-5F991DEF888F}"/>
              </a:ext>
            </a:extLst>
          </p:cNvPr>
          <p:cNvCxnSpPr>
            <a:cxnSpLocks/>
          </p:cNvCxnSpPr>
          <p:nvPr/>
        </p:nvCxnSpPr>
        <p:spPr>
          <a:xfrm>
            <a:off x="7716724" y="4912029"/>
            <a:ext cx="3328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feld 172">
            <a:extLst>
              <a:ext uri="{FF2B5EF4-FFF2-40B4-BE49-F238E27FC236}">
                <a16:creationId xmlns:a16="http://schemas.microsoft.com/office/drawing/2014/main" id="{82E0CE5D-A861-D859-C8C3-3441362F9BD5}"/>
              </a:ext>
            </a:extLst>
          </p:cNvPr>
          <p:cNvSpPr txBox="1"/>
          <p:nvPr/>
        </p:nvSpPr>
        <p:spPr>
          <a:xfrm>
            <a:off x="7891708" y="4899876"/>
            <a:ext cx="38101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EC9CAD94-997C-288C-A109-8A8E7E77BF8C}"/>
              </a:ext>
            </a:extLst>
          </p:cNvPr>
          <p:cNvSpPr txBox="1"/>
          <p:nvPr/>
        </p:nvSpPr>
        <p:spPr>
          <a:xfrm>
            <a:off x="7624873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176" name="Ellipse 175">
            <a:extLst>
              <a:ext uri="{FF2B5EF4-FFF2-40B4-BE49-F238E27FC236}">
                <a16:creationId xmlns:a16="http://schemas.microsoft.com/office/drawing/2014/main" id="{722EFAFD-37CB-3C42-0F96-A5B46B5C0630}"/>
              </a:ext>
            </a:extLst>
          </p:cNvPr>
          <p:cNvSpPr/>
          <p:nvPr/>
        </p:nvSpPr>
        <p:spPr>
          <a:xfrm>
            <a:off x="8238654" y="3542142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7" name="Ellipse 176">
            <a:extLst>
              <a:ext uri="{FF2B5EF4-FFF2-40B4-BE49-F238E27FC236}">
                <a16:creationId xmlns:a16="http://schemas.microsoft.com/office/drawing/2014/main" id="{B628D124-4F85-0D6B-2796-CB505A34CEE5}"/>
              </a:ext>
            </a:extLst>
          </p:cNvPr>
          <p:cNvSpPr/>
          <p:nvPr/>
        </p:nvSpPr>
        <p:spPr>
          <a:xfrm>
            <a:off x="9572700" y="4382490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8" name="Ellipse 177">
            <a:extLst>
              <a:ext uri="{FF2B5EF4-FFF2-40B4-BE49-F238E27FC236}">
                <a16:creationId xmlns:a16="http://schemas.microsoft.com/office/drawing/2014/main" id="{AD770AA3-036C-BD48-EB78-E36E8731129D}"/>
              </a:ext>
            </a:extLst>
          </p:cNvPr>
          <p:cNvSpPr/>
          <p:nvPr/>
        </p:nvSpPr>
        <p:spPr>
          <a:xfrm>
            <a:off x="8558042" y="2128603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79" name="Ellipse 178">
            <a:extLst>
              <a:ext uri="{FF2B5EF4-FFF2-40B4-BE49-F238E27FC236}">
                <a16:creationId xmlns:a16="http://schemas.microsoft.com/office/drawing/2014/main" id="{F1926F17-757A-5F88-988C-28CB67C27D9C}"/>
              </a:ext>
            </a:extLst>
          </p:cNvPr>
          <p:cNvSpPr/>
          <p:nvPr/>
        </p:nvSpPr>
        <p:spPr>
          <a:xfrm>
            <a:off x="8187338" y="4046198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0" name="Ellipse 179">
            <a:extLst>
              <a:ext uri="{FF2B5EF4-FFF2-40B4-BE49-F238E27FC236}">
                <a16:creationId xmlns:a16="http://schemas.microsoft.com/office/drawing/2014/main" id="{A6C0C979-4848-1C40-F319-B863570A4E01}"/>
              </a:ext>
            </a:extLst>
          </p:cNvPr>
          <p:cNvSpPr/>
          <p:nvPr/>
        </p:nvSpPr>
        <p:spPr>
          <a:xfrm>
            <a:off x="10328908" y="2345911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1" name="Ellipse 180">
            <a:extLst>
              <a:ext uri="{FF2B5EF4-FFF2-40B4-BE49-F238E27FC236}">
                <a16:creationId xmlns:a16="http://schemas.microsoft.com/office/drawing/2014/main" id="{9856C8B1-C9F2-4F5A-D859-FCFD79CDED73}"/>
              </a:ext>
            </a:extLst>
          </p:cNvPr>
          <p:cNvSpPr/>
          <p:nvPr/>
        </p:nvSpPr>
        <p:spPr>
          <a:xfrm>
            <a:off x="8987268" y="219174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2" name="Ellipse 181">
            <a:extLst>
              <a:ext uri="{FF2B5EF4-FFF2-40B4-BE49-F238E27FC236}">
                <a16:creationId xmlns:a16="http://schemas.microsoft.com/office/drawing/2014/main" id="{7D3E2B0C-C01F-DDD1-C2A7-797386BE0BDE}"/>
              </a:ext>
            </a:extLst>
          </p:cNvPr>
          <p:cNvSpPr/>
          <p:nvPr/>
        </p:nvSpPr>
        <p:spPr>
          <a:xfrm>
            <a:off x="8118633" y="238812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3" name="Ellipse 182">
            <a:extLst>
              <a:ext uri="{FF2B5EF4-FFF2-40B4-BE49-F238E27FC236}">
                <a16:creationId xmlns:a16="http://schemas.microsoft.com/office/drawing/2014/main" id="{5CFB2015-97AB-369E-3599-90E2530392EC}"/>
              </a:ext>
            </a:extLst>
          </p:cNvPr>
          <p:cNvSpPr/>
          <p:nvPr/>
        </p:nvSpPr>
        <p:spPr>
          <a:xfrm>
            <a:off x="8283756" y="341252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4" name="Ellipse 183">
            <a:extLst>
              <a:ext uri="{FF2B5EF4-FFF2-40B4-BE49-F238E27FC236}">
                <a16:creationId xmlns:a16="http://schemas.microsoft.com/office/drawing/2014/main" id="{CC778D0A-B58C-6D3B-FDD9-C87F4908E769}"/>
              </a:ext>
            </a:extLst>
          </p:cNvPr>
          <p:cNvSpPr/>
          <p:nvPr/>
        </p:nvSpPr>
        <p:spPr>
          <a:xfrm>
            <a:off x="9393207" y="289818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5" name="Ellipse 184">
            <a:extLst>
              <a:ext uri="{FF2B5EF4-FFF2-40B4-BE49-F238E27FC236}">
                <a16:creationId xmlns:a16="http://schemas.microsoft.com/office/drawing/2014/main" id="{86134C9D-40EF-EB4B-507D-015ED49E8407}"/>
              </a:ext>
            </a:extLst>
          </p:cNvPr>
          <p:cNvSpPr/>
          <p:nvPr/>
        </p:nvSpPr>
        <p:spPr>
          <a:xfrm>
            <a:off x="10215041" y="35670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6" name="Ellipse 185">
            <a:extLst>
              <a:ext uri="{FF2B5EF4-FFF2-40B4-BE49-F238E27FC236}">
                <a16:creationId xmlns:a16="http://schemas.microsoft.com/office/drawing/2014/main" id="{88C59C85-0081-DA69-7900-E7BC06A580B2}"/>
              </a:ext>
            </a:extLst>
          </p:cNvPr>
          <p:cNvSpPr/>
          <p:nvPr/>
        </p:nvSpPr>
        <p:spPr>
          <a:xfrm>
            <a:off x="9494057" y="209519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7" name="Ellipse 186">
            <a:extLst>
              <a:ext uri="{FF2B5EF4-FFF2-40B4-BE49-F238E27FC236}">
                <a16:creationId xmlns:a16="http://schemas.microsoft.com/office/drawing/2014/main" id="{7F6C25DA-C86D-832E-72B5-1280BC94D6D7}"/>
              </a:ext>
            </a:extLst>
          </p:cNvPr>
          <p:cNvSpPr/>
          <p:nvPr/>
        </p:nvSpPr>
        <p:spPr>
          <a:xfrm>
            <a:off x="8771366" y="439221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8" name="Ellipse 187">
            <a:extLst>
              <a:ext uri="{FF2B5EF4-FFF2-40B4-BE49-F238E27FC236}">
                <a16:creationId xmlns:a16="http://schemas.microsoft.com/office/drawing/2014/main" id="{FD9FE2D3-37F1-C0F0-1D44-9A442E7F20DD}"/>
              </a:ext>
            </a:extLst>
          </p:cNvPr>
          <p:cNvSpPr/>
          <p:nvPr/>
        </p:nvSpPr>
        <p:spPr>
          <a:xfrm>
            <a:off x="9157746" y="339682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89" name="Ellipse 188">
            <a:extLst>
              <a:ext uri="{FF2B5EF4-FFF2-40B4-BE49-F238E27FC236}">
                <a16:creationId xmlns:a16="http://schemas.microsoft.com/office/drawing/2014/main" id="{1DC2110A-4E44-1B45-EF64-F7EEFE606001}"/>
              </a:ext>
            </a:extLst>
          </p:cNvPr>
          <p:cNvSpPr/>
          <p:nvPr/>
        </p:nvSpPr>
        <p:spPr>
          <a:xfrm>
            <a:off x="9595063" y="218954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0" name="Ellipse 189">
            <a:extLst>
              <a:ext uri="{FF2B5EF4-FFF2-40B4-BE49-F238E27FC236}">
                <a16:creationId xmlns:a16="http://schemas.microsoft.com/office/drawing/2014/main" id="{13AFD3DA-807F-595E-65B8-2D92E324ADE6}"/>
              </a:ext>
            </a:extLst>
          </p:cNvPr>
          <p:cNvSpPr/>
          <p:nvPr/>
        </p:nvSpPr>
        <p:spPr>
          <a:xfrm>
            <a:off x="10043517" y="223805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7C909733-F4A2-FD96-8319-E1C1BAE1A8DA}"/>
              </a:ext>
            </a:extLst>
          </p:cNvPr>
          <p:cNvSpPr/>
          <p:nvPr/>
        </p:nvSpPr>
        <p:spPr>
          <a:xfrm>
            <a:off x="10407433" y="404609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2" name="Ellipse 191">
            <a:extLst>
              <a:ext uri="{FF2B5EF4-FFF2-40B4-BE49-F238E27FC236}">
                <a16:creationId xmlns:a16="http://schemas.microsoft.com/office/drawing/2014/main" id="{49AE3ACE-58F2-52EA-CA5F-6B6AD9967F12}"/>
              </a:ext>
            </a:extLst>
          </p:cNvPr>
          <p:cNvSpPr/>
          <p:nvPr/>
        </p:nvSpPr>
        <p:spPr>
          <a:xfrm>
            <a:off x="8027700" y="373008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3" name="Ellipse 192">
            <a:extLst>
              <a:ext uri="{FF2B5EF4-FFF2-40B4-BE49-F238E27FC236}">
                <a16:creationId xmlns:a16="http://schemas.microsoft.com/office/drawing/2014/main" id="{CB109A31-D1A4-DF17-9B1D-C17AA64DD1FA}"/>
              </a:ext>
            </a:extLst>
          </p:cNvPr>
          <p:cNvSpPr/>
          <p:nvPr/>
        </p:nvSpPr>
        <p:spPr>
          <a:xfrm>
            <a:off x="8362362" y="450289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4" name="Ellipse 193">
            <a:extLst>
              <a:ext uri="{FF2B5EF4-FFF2-40B4-BE49-F238E27FC236}">
                <a16:creationId xmlns:a16="http://schemas.microsoft.com/office/drawing/2014/main" id="{66355D78-119A-3F78-7842-828CFC354D4E}"/>
              </a:ext>
            </a:extLst>
          </p:cNvPr>
          <p:cNvSpPr/>
          <p:nvPr/>
        </p:nvSpPr>
        <p:spPr>
          <a:xfrm>
            <a:off x="8283756" y="252163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5" name="Ellipse 194">
            <a:extLst>
              <a:ext uri="{FF2B5EF4-FFF2-40B4-BE49-F238E27FC236}">
                <a16:creationId xmlns:a16="http://schemas.microsoft.com/office/drawing/2014/main" id="{145963BA-3FD4-1873-D89C-7B8F7D25DF7E}"/>
              </a:ext>
            </a:extLst>
          </p:cNvPr>
          <p:cNvSpPr/>
          <p:nvPr/>
        </p:nvSpPr>
        <p:spPr>
          <a:xfrm>
            <a:off x="8201271" y="210540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6" name="Ellipse 195">
            <a:extLst>
              <a:ext uri="{FF2B5EF4-FFF2-40B4-BE49-F238E27FC236}">
                <a16:creationId xmlns:a16="http://schemas.microsoft.com/office/drawing/2014/main" id="{4C5135D6-5079-0CCA-E840-5A8EAE8C6008}"/>
              </a:ext>
            </a:extLst>
          </p:cNvPr>
          <p:cNvSpPr/>
          <p:nvPr/>
        </p:nvSpPr>
        <p:spPr>
          <a:xfrm>
            <a:off x="7948165" y="2645248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7" name="Ellipse 196">
            <a:extLst>
              <a:ext uri="{FF2B5EF4-FFF2-40B4-BE49-F238E27FC236}">
                <a16:creationId xmlns:a16="http://schemas.microsoft.com/office/drawing/2014/main" id="{5889ECA7-1DE1-CECA-1445-5A396B4DD32E}"/>
              </a:ext>
            </a:extLst>
          </p:cNvPr>
          <p:cNvSpPr/>
          <p:nvPr/>
        </p:nvSpPr>
        <p:spPr>
          <a:xfrm>
            <a:off x="9386164" y="326608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8" name="Ellipse 197">
            <a:extLst>
              <a:ext uri="{FF2B5EF4-FFF2-40B4-BE49-F238E27FC236}">
                <a16:creationId xmlns:a16="http://schemas.microsoft.com/office/drawing/2014/main" id="{729869DA-11EE-49E2-DB1F-C7684A1E016F}"/>
              </a:ext>
            </a:extLst>
          </p:cNvPr>
          <p:cNvSpPr/>
          <p:nvPr/>
        </p:nvSpPr>
        <p:spPr>
          <a:xfrm>
            <a:off x="9351327" y="256671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9" name="Ellipse 198">
            <a:extLst>
              <a:ext uri="{FF2B5EF4-FFF2-40B4-BE49-F238E27FC236}">
                <a16:creationId xmlns:a16="http://schemas.microsoft.com/office/drawing/2014/main" id="{A5546638-98D7-7BA8-9679-10C24E03D81B}"/>
              </a:ext>
            </a:extLst>
          </p:cNvPr>
          <p:cNvSpPr/>
          <p:nvPr/>
        </p:nvSpPr>
        <p:spPr>
          <a:xfrm>
            <a:off x="8065649" y="32583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0" name="Ellipse 199">
            <a:extLst>
              <a:ext uri="{FF2B5EF4-FFF2-40B4-BE49-F238E27FC236}">
                <a16:creationId xmlns:a16="http://schemas.microsoft.com/office/drawing/2014/main" id="{CF1FCB9F-1D48-29F1-7A35-BE3F4C6D3518}"/>
              </a:ext>
            </a:extLst>
          </p:cNvPr>
          <p:cNvSpPr/>
          <p:nvPr/>
        </p:nvSpPr>
        <p:spPr>
          <a:xfrm>
            <a:off x="10395414" y="276130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1" name="Ellipse 200">
            <a:extLst>
              <a:ext uri="{FF2B5EF4-FFF2-40B4-BE49-F238E27FC236}">
                <a16:creationId xmlns:a16="http://schemas.microsoft.com/office/drawing/2014/main" id="{3CDB90F9-3DC4-3D44-A4FA-01524D380742}"/>
              </a:ext>
            </a:extLst>
          </p:cNvPr>
          <p:cNvSpPr/>
          <p:nvPr/>
        </p:nvSpPr>
        <p:spPr>
          <a:xfrm>
            <a:off x="7936938" y="428700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2" name="Ellipse 201">
            <a:extLst>
              <a:ext uri="{FF2B5EF4-FFF2-40B4-BE49-F238E27FC236}">
                <a16:creationId xmlns:a16="http://schemas.microsoft.com/office/drawing/2014/main" id="{B270A7F1-6CC3-6CF6-FDB9-04B3624B278C}"/>
              </a:ext>
            </a:extLst>
          </p:cNvPr>
          <p:cNvSpPr/>
          <p:nvPr/>
        </p:nvSpPr>
        <p:spPr>
          <a:xfrm>
            <a:off x="8816492" y="2470621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3" name="Ellipse 202">
            <a:extLst>
              <a:ext uri="{FF2B5EF4-FFF2-40B4-BE49-F238E27FC236}">
                <a16:creationId xmlns:a16="http://schemas.microsoft.com/office/drawing/2014/main" id="{85CD623B-7D75-FBB1-F85C-2A80E4EA2E4C}"/>
              </a:ext>
            </a:extLst>
          </p:cNvPr>
          <p:cNvSpPr/>
          <p:nvPr/>
        </p:nvSpPr>
        <p:spPr>
          <a:xfrm>
            <a:off x="9829048" y="4205722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4" name="Ellipse 203">
            <a:extLst>
              <a:ext uri="{FF2B5EF4-FFF2-40B4-BE49-F238E27FC236}">
                <a16:creationId xmlns:a16="http://schemas.microsoft.com/office/drawing/2014/main" id="{A2F24B69-0720-947F-6360-A6B6413F5EE1}"/>
              </a:ext>
            </a:extLst>
          </p:cNvPr>
          <p:cNvSpPr/>
          <p:nvPr/>
        </p:nvSpPr>
        <p:spPr>
          <a:xfrm>
            <a:off x="8272805" y="2390578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5" name="Ellipse 204">
            <a:extLst>
              <a:ext uri="{FF2B5EF4-FFF2-40B4-BE49-F238E27FC236}">
                <a16:creationId xmlns:a16="http://schemas.microsoft.com/office/drawing/2014/main" id="{EB88EDDB-C22E-3C70-BB41-6D589FD0DBE4}"/>
              </a:ext>
            </a:extLst>
          </p:cNvPr>
          <p:cNvSpPr/>
          <p:nvPr/>
        </p:nvSpPr>
        <p:spPr>
          <a:xfrm>
            <a:off x="10433167" y="2711261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6" name="Ellipse 205">
            <a:extLst>
              <a:ext uri="{FF2B5EF4-FFF2-40B4-BE49-F238E27FC236}">
                <a16:creationId xmlns:a16="http://schemas.microsoft.com/office/drawing/2014/main" id="{D320EB51-8C9B-6CED-763B-BC401FF28EF7}"/>
              </a:ext>
            </a:extLst>
          </p:cNvPr>
          <p:cNvSpPr/>
          <p:nvPr/>
        </p:nvSpPr>
        <p:spPr>
          <a:xfrm>
            <a:off x="5603136" y="2247496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7" name="Ellipse 206">
            <a:extLst>
              <a:ext uri="{FF2B5EF4-FFF2-40B4-BE49-F238E27FC236}">
                <a16:creationId xmlns:a16="http://schemas.microsoft.com/office/drawing/2014/main" id="{BBC5BA9D-4C9A-DBCC-091D-32591B353285}"/>
              </a:ext>
            </a:extLst>
          </p:cNvPr>
          <p:cNvSpPr/>
          <p:nvPr/>
        </p:nvSpPr>
        <p:spPr>
          <a:xfrm>
            <a:off x="4739555" y="2036402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08" name="Ellipse 207">
            <a:extLst>
              <a:ext uri="{FF2B5EF4-FFF2-40B4-BE49-F238E27FC236}">
                <a16:creationId xmlns:a16="http://schemas.microsoft.com/office/drawing/2014/main" id="{CF9A9CDF-12DE-5414-D035-BA16D18725FE}"/>
              </a:ext>
            </a:extLst>
          </p:cNvPr>
          <p:cNvSpPr/>
          <p:nvPr/>
        </p:nvSpPr>
        <p:spPr>
          <a:xfrm>
            <a:off x="6835427" y="2133016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53" name="Ellipse 252">
            <a:extLst>
              <a:ext uri="{FF2B5EF4-FFF2-40B4-BE49-F238E27FC236}">
                <a16:creationId xmlns:a16="http://schemas.microsoft.com/office/drawing/2014/main" id="{939BC1C6-22FA-C0BD-6FCA-21A01B5026A6}"/>
              </a:ext>
            </a:extLst>
          </p:cNvPr>
          <p:cNvSpPr/>
          <p:nvPr/>
        </p:nvSpPr>
        <p:spPr>
          <a:xfrm>
            <a:off x="10188820" y="2938950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61367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6813-6DB1-4645-C5FC-33474FD09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43A62ADD-00E3-547E-AB61-FE9F3A7CDBD1}"/>
              </a:ext>
            </a:extLst>
          </p:cNvPr>
          <p:cNvCxnSpPr>
            <a:cxnSpLocks/>
            <a:stCxn id="432" idx="7"/>
            <a:endCxn id="397" idx="3"/>
          </p:cNvCxnSpPr>
          <p:nvPr/>
        </p:nvCxnSpPr>
        <p:spPr>
          <a:xfrm flipH="1">
            <a:off x="5472210" y="2265756"/>
            <a:ext cx="667862" cy="74911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Gerader Verbinder 195">
            <a:extLst>
              <a:ext uri="{FF2B5EF4-FFF2-40B4-BE49-F238E27FC236}">
                <a16:creationId xmlns:a16="http://schemas.microsoft.com/office/drawing/2014/main" id="{E679A05F-27DF-8326-FA32-A7BE61680FD0}"/>
              </a:ext>
            </a:extLst>
          </p:cNvPr>
          <p:cNvCxnSpPr>
            <a:cxnSpLocks/>
            <a:stCxn id="491" idx="3"/>
            <a:endCxn id="465" idx="7"/>
          </p:cNvCxnSpPr>
          <p:nvPr/>
        </p:nvCxnSpPr>
        <p:spPr>
          <a:xfrm flipV="1">
            <a:off x="1136321" y="2151965"/>
            <a:ext cx="405993" cy="37477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70FFE82-8C8D-AAE5-2F15-9FEA367BB0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677BC10-6AAF-0730-C7B6-AF54D55EE6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65A699B4-764B-7643-31F8-9BBCCCC6420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305B18-C844-DD25-99F7-874DA7686EC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30.01.2025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045E805-EED9-B36F-C704-27FD238C11E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3FAEE4-48EE-B183-FF57-8F097D429AF6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51</a:t>
            </a:fld>
            <a:endParaRPr lang="de-DE" noProof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D25FCAA-0162-1D7B-AAC6-57AB052B4ECA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Neuer Ansatz: Multi Query</a:t>
            </a:r>
          </a:p>
        </p:txBody>
      </p:sp>
      <p:cxnSp>
        <p:nvCxnSpPr>
          <p:cNvPr id="169" name="Gerader Verbinder 168">
            <a:extLst>
              <a:ext uri="{FF2B5EF4-FFF2-40B4-BE49-F238E27FC236}">
                <a16:creationId xmlns:a16="http://schemas.microsoft.com/office/drawing/2014/main" id="{2369AECE-60F3-2DFE-ABCB-0143DA7D0172}"/>
              </a:ext>
            </a:extLst>
          </p:cNvPr>
          <p:cNvCxnSpPr>
            <a:cxnSpLocks/>
            <a:stCxn id="296" idx="0"/>
            <a:endCxn id="321" idx="4"/>
          </p:cNvCxnSpPr>
          <p:nvPr/>
        </p:nvCxnSpPr>
        <p:spPr>
          <a:xfrm>
            <a:off x="10413336" y="2349163"/>
            <a:ext cx="104259" cy="524874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Gerader Verbinder 169">
            <a:extLst>
              <a:ext uri="{FF2B5EF4-FFF2-40B4-BE49-F238E27FC236}">
                <a16:creationId xmlns:a16="http://schemas.microsoft.com/office/drawing/2014/main" id="{94D8E9B8-68E9-2264-0023-EE89AEF88541}"/>
              </a:ext>
            </a:extLst>
          </p:cNvPr>
          <p:cNvCxnSpPr>
            <a:cxnSpLocks/>
          </p:cNvCxnSpPr>
          <p:nvPr/>
        </p:nvCxnSpPr>
        <p:spPr>
          <a:xfrm>
            <a:off x="9677862" y="2319545"/>
            <a:ext cx="728610" cy="12397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Gerader Verbinder 170">
            <a:extLst>
              <a:ext uri="{FF2B5EF4-FFF2-40B4-BE49-F238E27FC236}">
                <a16:creationId xmlns:a16="http://schemas.microsoft.com/office/drawing/2014/main" id="{CB4106EA-8801-E555-CDBD-29D87BE044DA}"/>
              </a:ext>
            </a:extLst>
          </p:cNvPr>
          <p:cNvCxnSpPr>
            <a:cxnSpLocks/>
          </p:cNvCxnSpPr>
          <p:nvPr/>
        </p:nvCxnSpPr>
        <p:spPr>
          <a:xfrm>
            <a:off x="8642470" y="2214657"/>
            <a:ext cx="1035392" cy="11075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rader Verbinder 173">
            <a:extLst>
              <a:ext uri="{FF2B5EF4-FFF2-40B4-BE49-F238E27FC236}">
                <a16:creationId xmlns:a16="http://schemas.microsoft.com/office/drawing/2014/main" id="{68B027F2-99F6-0252-0736-C12978790342}"/>
              </a:ext>
            </a:extLst>
          </p:cNvPr>
          <p:cNvCxnSpPr>
            <a:cxnSpLocks/>
            <a:stCxn id="320" idx="3"/>
            <a:endCxn id="294" idx="7"/>
          </p:cNvCxnSpPr>
          <p:nvPr/>
        </p:nvCxnSpPr>
        <p:spPr>
          <a:xfrm flipV="1">
            <a:off x="8296855" y="2155217"/>
            <a:ext cx="405993" cy="374775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feld 182">
            <a:extLst>
              <a:ext uri="{FF2B5EF4-FFF2-40B4-BE49-F238E27FC236}">
                <a16:creationId xmlns:a16="http://schemas.microsoft.com/office/drawing/2014/main" id="{D62C5FF3-F514-77DD-409B-FB235F43E9D7}"/>
              </a:ext>
            </a:extLst>
          </p:cNvPr>
          <p:cNvSpPr txBox="1"/>
          <p:nvPr/>
        </p:nvSpPr>
        <p:spPr>
          <a:xfrm>
            <a:off x="7623913" y="4604471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endParaRPr lang="de-DE" sz="1400" noProof="0">
              <a:latin typeface="Calibri" pitchFamily="2" charset="77"/>
            </a:endParaRPr>
          </a:p>
        </p:txBody>
      </p:sp>
      <p:cxnSp>
        <p:nvCxnSpPr>
          <p:cNvPr id="184" name="Gerader Verbinder 183">
            <a:extLst>
              <a:ext uri="{FF2B5EF4-FFF2-40B4-BE49-F238E27FC236}">
                <a16:creationId xmlns:a16="http://schemas.microsoft.com/office/drawing/2014/main" id="{234A253A-2AE0-9C41-B8D2-573FAF94A49D}"/>
              </a:ext>
            </a:extLst>
          </p:cNvPr>
          <p:cNvCxnSpPr>
            <a:cxnSpLocks/>
          </p:cNvCxnSpPr>
          <p:nvPr/>
        </p:nvCxnSpPr>
        <p:spPr>
          <a:xfrm flipV="1">
            <a:off x="8117673" y="2220273"/>
            <a:ext cx="520276" cy="71932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Gerader Verbinder 184">
            <a:extLst>
              <a:ext uri="{FF2B5EF4-FFF2-40B4-BE49-F238E27FC236}">
                <a16:creationId xmlns:a16="http://schemas.microsoft.com/office/drawing/2014/main" id="{F98904AF-BA66-1E40-9147-7005A26C3733}"/>
              </a:ext>
            </a:extLst>
          </p:cNvPr>
          <p:cNvCxnSpPr>
            <a:cxnSpLocks/>
          </p:cNvCxnSpPr>
          <p:nvPr/>
        </p:nvCxnSpPr>
        <p:spPr>
          <a:xfrm>
            <a:off x="8117673" y="2939602"/>
            <a:ext cx="154092" cy="118798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Gerader Verbinder 185">
            <a:extLst>
              <a:ext uri="{FF2B5EF4-FFF2-40B4-BE49-F238E27FC236}">
                <a16:creationId xmlns:a16="http://schemas.microsoft.com/office/drawing/2014/main" id="{579C40A4-1D9B-7A68-162C-F22D0B7D17FC}"/>
              </a:ext>
            </a:extLst>
          </p:cNvPr>
          <p:cNvCxnSpPr>
            <a:cxnSpLocks/>
          </p:cNvCxnSpPr>
          <p:nvPr/>
        </p:nvCxnSpPr>
        <p:spPr>
          <a:xfrm>
            <a:off x="10406473" y="2443514"/>
            <a:ext cx="0" cy="73424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Gerader Verbinder 186">
            <a:extLst>
              <a:ext uri="{FF2B5EF4-FFF2-40B4-BE49-F238E27FC236}">
                <a16:creationId xmlns:a16="http://schemas.microsoft.com/office/drawing/2014/main" id="{7B6ECBD1-1E7B-A96E-DB21-7ACD4A94E39A}"/>
              </a:ext>
            </a:extLst>
          </p:cNvPr>
          <p:cNvCxnSpPr>
            <a:cxnSpLocks/>
          </p:cNvCxnSpPr>
          <p:nvPr/>
        </p:nvCxnSpPr>
        <p:spPr>
          <a:xfrm>
            <a:off x="8271766" y="4125977"/>
            <a:ext cx="968780" cy="24252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Gerader Verbinder 187">
            <a:extLst>
              <a:ext uri="{FF2B5EF4-FFF2-40B4-BE49-F238E27FC236}">
                <a16:creationId xmlns:a16="http://schemas.microsoft.com/office/drawing/2014/main" id="{53166BD8-7DA7-146A-14AF-C8D7F42DABD9}"/>
              </a:ext>
            </a:extLst>
          </p:cNvPr>
          <p:cNvCxnSpPr>
            <a:cxnSpLocks/>
          </p:cNvCxnSpPr>
          <p:nvPr/>
        </p:nvCxnSpPr>
        <p:spPr>
          <a:xfrm flipV="1">
            <a:off x="9240546" y="4290257"/>
            <a:ext cx="665670" cy="7824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r Verbinder 188">
            <a:extLst>
              <a:ext uri="{FF2B5EF4-FFF2-40B4-BE49-F238E27FC236}">
                <a16:creationId xmlns:a16="http://schemas.microsoft.com/office/drawing/2014/main" id="{D4E9A331-E39F-CA18-3D0D-AE7B0E3DB52C}"/>
              </a:ext>
            </a:extLst>
          </p:cNvPr>
          <p:cNvCxnSpPr>
            <a:cxnSpLocks/>
          </p:cNvCxnSpPr>
          <p:nvPr/>
        </p:nvCxnSpPr>
        <p:spPr>
          <a:xfrm flipH="1">
            <a:off x="9112095" y="2325408"/>
            <a:ext cx="565767" cy="61419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hteck 189">
            <a:extLst>
              <a:ext uri="{FF2B5EF4-FFF2-40B4-BE49-F238E27FC236}">
                <a16:creationId xmlns:a16="http://schemas.microsoft.com/office/drawing/2014/main" id="{BFD8ADB3-F8B2-8340-7B0B-AACF29CF59DC}"/>
              </a:ext>
            </a:extLst>
          </p:cNvPr>
          <p:cNvSpPr/>
          <p:nvPr/>
        </p:nvSpPr>
        <p:spPr>
          <a:xfrm>
            <a:off x="7825884" y="1948836"/>
            <a:ext cx="3046107" cy="284540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1" name="Ellipse 190">
            <a:extLst>
              <a:ext uri="{FF2B5EF4-FFF2-40B4-BE49-F238E27FC236}">
                <a16:creationId xmlns:a16="http://schemas.microsoft.com/office/drawing/2014/main" id="{47801189-37AB-BB80-3DD2-1E29EAFE88BC}"/>
              </a:ext>
            </a:extLst>
          </p:cNvPr>
          <p:cNvSpPr/>
          <p:nvPr/>
        </p:nvSpPr>
        <p:spPr>
          <a:xfrm>
            <a:off x="9024634" y="2881959"/>
            <a:ext cx="170776" cy="15952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192" name="Flussdiagramm: Grenzstelle 191">
            <a:extLst>
              <a:ext uri="{FF2B5EF4-FFF2-40B4-BE49-F238E27FC236}">
                <a16:creationId xmlns:a16="http://schemas.microsoft.com/office/drawing/2014/main" id="{0B30248F-840B-CC20-066F-8B5EB49E7470}"/>
              </a:ext>
            </a:extLst>
          </p:cNvPr>
          <p:cNvSpPr/>
          <p:nvPr/>
        </p:nvSpPr>
        <p:spPr>
          <a:xfrm rot="5400000">
            <a:off x="9155073" y="3187516"/>
            <a:ext cx="319391" cy="1375311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93" name="Flussdiagramm: Grenzstelle 192">
            <a:extLst>
              <a:ext uri="{FF2B5EF4-FFF2-40B4-BE49-F238E27FC236}">
                <a16:creationId xmlns:a16="http://schemas.microsoft.com/office/drawing/2014/main" id="{ADA27DF5-7854-F3DA-3841-5163700E0E2C}"/>
              </a:ext>
            </a:extLst>
          </p:cNvPr>
          <p:cNvSpPr/>
          <p:nvPr/>
        </p:nvSpPr>
        <p:spPr>
          <a:xfrm>
            <a:off x="8545102" y="2714513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194" name="Flussdiagramm: Grenzstelle 193">
            <a:extLst>
              <a:ext uri="{FF2B5EF4-FFF2-40B4-BE49-F238E27FC236}">
                <a16:creationId xmlns:a16="http://schemas.microsoft.com/office/drawing/2014/main" id="{954D9E5F-ECFE-E1CF-541E-4862E9FE7138}"/>
              </a:ext>
            </a:extLst>
          </p:cNvPr>
          <p:cNvSpPr/>
          <p:nvPr/>
        </p:nvSpPr>
        <p:spPr>
          <a:xfrm>
            <a:off x="9742516" y="2714513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195" name="Gerade Verbindung mit Pfeil 194">
            <a:extLst>
              <a:ext uri="{FF2B5EF4-FFF2-40B4-BE49-F238E27FC236}">
                <a16:creationId xmlns:a16="http://schemas.microsoft.com/office/drawing/2014/main" id="{D15850AA-3EFC-6838-4C59-71911C98A1E7}"/>
              </a:ext>
            </a:extLst>
          </p:cNvPr>
          <p:cNvCxnSpPr>
            <a:cxnSpLocks/>
          </p:cNvCxnSpPr>
          <p:nvPr/>
        </p:nvCxnSpPr>
        <p:spPr>
          <a:xfrm flipV="1">
            <a:off x="7715764" y="4584387"/>
            <a:ext cx="0" cy="330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Gerade Verbindung mit Pfeil 287">
            <a:extLst>
              <a:ext uri="{FF2B5EF4-FFF2-40B4-BE49-F238E27FC236}">
                <a16:creationId xmlns:a16="http://schemas.microsoft.com/office/drawing/2014/main" id="{2EFFDEDA-AC81-8480-8060-EE2F9698D881}"/>
              </a:ext>
            </a:extLst>
          </p:cNvPr>
          <p:cNvCxnSpPr>
            <a:cxnSpLocks/>
          </p:cNvCxnSpPr>
          <p:nvPr/>
        </p:nvCxnSpPr>
        <p:spPr>
          <a:xfrm>
            <a:off x="7715764" y="4915281"/>
            <a:ext cx="3328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Textfeld 288">
            <a:extLst>
              <a:ext uri="{FF2B5EF4-FFF2-40B4-BE49-F238E27FC236}">
                <a16:creationId xmlns:a16="http://schemas.microsoft.com/office/drawing/2014/main" id="{B54A2EAE-53F9-0553-A955-86AFC49D67FF}"/>
              </a:ext>
            </a:extLst>
          </p:cNvPr>
          <p:cNvSpPr txBox="1"/>
          <p:nvPr/>
        </p:nvSpPr>
        <p:spPr>
          <a:xfrm>
            <a:off x="7890748" y="4903128"/>
            <a:ext cx="38101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290" name="Textfeld 289">
            <a:extLst>
              <a:ext uri="{FF2B5EF4-FFF2-40B4-BE49-F238E27FC236}">
                <a16:creationId xmlns:a16="http://schemas.microsoft.com/office/drawing/2014/main" id="{0B1A98A2-233D-3DDE-FBA2-2F9FA86C369C}"/>
              </a:ext>
            </a:extLst>
          </p:cNvPr>
          <p:cNvSpPr txBox="1"/>
          <p:nvPr/>
        </p:nvSpPr>
        <p:spPr>
          <a:xfrm>
            <a:off x="7623913" y="4604471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291" name="Ellipse 290">
            <a:extLst>
              <a:ext uri="{FF2B5EF4-FFF2-40B4-BE49-F238E27FC236}">
                <a16:creationId xmlns:a16="http://schemas.microsoft.com/office/drawing/2014/main" id="{CDEBFFCF-D221-0430-D1E6-0B317F86B7FB}"/>
              </a:ext>
            </a:extLst>
          </p:cNvPr>
          <p:cNvSpPr/>
          <p:nvPr/>
        </p:nvSpPr>
        <p:spPr>
          <a:xfrm>
            <a:off x="8033389" y="2860795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2" name="Ellipse 291">
            <a:extLst>
              <a:ext uri="{FF2B5EF4-FFF2-40B4-BE49-F238E27FC236}">
                <a16:creationId xmlns:a16="http://schemas.microsoft.com/office/drawing/2014/main" id="{CA1A8295-1C20-11EB-F8C3-582BC08A41EA}"/>
              </a:ext>
            </a:extLst>
          </p:cNvPr>
          <p:cNvSpPr/>
          <p:nvPr/>
        </p:nvSpPr>
        <p:spPr>
          <a:xfrm>
            <a:off x="9143992" y="4272027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3" name="Ellipse 292">
            <a:extLst>
              <a:ext uri="{FF2B5EF4-FFF2-40B4-BE49-F238E27FC236}">
                <a16:creationId xmlns:a16="http://schemas.microsoft.com/office/drawing/2014/main" id="{4D8BC0DB-CEE6-DEAD-F3F0-938B03F3FC32}"/>
              </a:ext>
            </a:extLst>
          </p:cNvPr>
          <p:cNvSpPr/>
          <p:nvPr/>
        </p:nvSpPr>
        <p:spPr>
          <a:xfrm>
            <a:off x="10327948" y="3100409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4" name="Ellipse 293">
            <a:extLst>
              <a:ext uri="{FF2B5EF4-FFF2-40B4-BE49-F238E27FC236}">
                <a16:creationId xmlns:a16="http://schemas.microsoft.com/office/drawing/2014/main" id="{954D058F-2169-563E-158A-5952B93A900E}"/>
              </a:ext>
            </a:extLst>
          </p:cNvPr>
          <p:cNvSpPr/>
          <p:nvPr/>
        </p:nvSpPr>
        <p:spPr>
          <a:xfrm>
            <a:off x="8557082" y="2131855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5" name="Ellipse 294">
            <a:extLst>
              <a:ext uri="{FF2B5EF4-FFF2-40B4-BE49-F238E27FC236}">
                <a16:creationId xmlns:a16="http://schemas.microsoft.com/office/drawing/2014/main" id="{2EB24400-700F-0AB1-2F63-5ACD52B86FF5}"/>
              </a:ext>
            </a:extLst>
          </p:cNvPr>
          <p:cNvSpPr/>
          <p:nvPr/>
        </p:nvSpPr>
        <p:spPr>
          <a:xfrm>
            <a:off x="8186378" y="4049450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6" name="Ellipse 295">
            <a:extLst>
              <a:ext uri="{FF2B5EF4-FFF2-40B4-BE49-F238E27FC236}">
                <a16:creationId xmlns:a16="http://schemas.microsoft.com/office/drawing/2014/main" id="{4742DBE6-6219-A6C8-2F89-03C310A71121}"/>
              </a:ext>
            </a:extLst>
          </p:cNvPr>
          <p:cNvSpPr/>
          <p:nvPr/>
        </p:nvSpPr>
        <p:spPr>
          <a:xfrm>
            <a:off x="10327948" y="2349163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7" name="Ellipse 296">
            <a:extLst>
              <a:ext uri="{FF2B5EF4-FFF2-40B4-BE49-F238E27FC236}">
                <a16:creationId xmlns:a16="http://schemas.microsoft.com/office/drawing/2014/main" id="{D030D1C6-EB4C-CC4A-1006-C44C232D6917}"/>
              </a:ext>
            </a:extLst>
          </p:cNvPr>
          <p:cNvSpPr/>
          <p:nvPr/>
        </p:nvSpPr>
        <p:spPr>
          <a:xfrm>
            <a:off x="8986308" y="219499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8" name="Ellipse 297">
            <a:extLst>
              <a:ext uri="{FF2B5EF4-FFF2-40B4-BE49-F238E27FC236}">
                <a16:creationId xmlns:a16="http://schemas.microsoft.com/office/drawing/2014/main" id="{E3F81240-819E-65D3-85D1-D582BD7808AF}"/>
              </a:ext>
            </a:extLst>
          </p:cNvPr>
          <p:cNvSpPr/>
          <p:nvPr/>
        </p:nvSpPr>
        <p:spPr>
          <a:xfrm>
            <a:off x="8117673" y="2391378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299" name="Ellipse 298">
            <a:extLst>
              <a:ext uri="{FF2B5EF4-FFF2-40B4-BE49-F238E27FC236}">
                <a16:creationId xmlns:a16="http://schemas.microsoft.com/office/drawing/2014/main" id="{AC8D5906-800D-2083-5E2A-20AF320713E6}"/>
              </a:ext>
            </a:extLst>
          </p:cNvPr>
          <p:cNvSpPr/>
          <p:nvPr/>
        </p:nvSpPr>
        <p:spPr>
          <a:xfrm>
            <a:off x="8282796" y="341577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0" name="Ellipse 299">
            <a:extLst>
              <a:ext uri="{FF2B5EF4-FFF2-40B4-BE49-F238E27FC236}">
                <a16:creationId xmlns:a16="http://schemas.microsoft.com/office/drawing/2014/main" id="{04482210-1AAA-3E00-05D3-17B332ABFF13}"/>
              </a:ext>
            </a:extLst>
          </p:cNvPr>
          <p:cNvSpPr/>
          <p:nvPr/>
        </p:nvSpPr>
        <p:spPr>
          <a:xfrm>
            <a:off x="9392247" y="290143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1" name="Ellipse 300">
            <a:extLst>
              <a:ext uri="{FF2B5EF4-FFF2-40B4-BE49-F238E27FC236}">
                <a16:creationId xmlns:a16="http://schemas.microsoft.com/office/drawing/2014/main" id="{7C7EEE8C-5B0A-87FB-E556-856E52C761F0}"/>
              </a:ext>
            </a:extLst>
          </p:cNvPr>
          <p:cNvSpPr/>
          <p:nvPr/>
        </p:nvSpPr>
        <p:spPr>
          <a:xfrm>
            <a:off x="10214081" y="357032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2" name="Ellipse 301">
            <a:extLst>
              <a:ext uri="{FF2B5EF4-FFF2-40B4-BE49-F238E27FC236}">
                <a16:creationId xmlns:a16="http://schemas.microsoft.com/office/drawing/2014/main" id="{264BF77C-788A-D085-C823-AE387EFCB2F8}"/>
              </a:ext>
            </a:extLst>
          </p:cNvPr>
          <p:cNvSpPr/>
          <p:nvPr/>
        </p:nvSpPr>
        <p:spPr>
          <a:xfrm>
            <a:off x="9493097" y="2098448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3" name="Ellipse 302">
            <a:extLst>
              <a:ext uri="{FF2B5EF4-FFF2-40B4-BE49-F238E27FC236}">
                <a16:creationId xmlns:a16="http://schemas.microsoft.com/office/drawing/2014/main" id="{9C45EC0C-126C-B13B-CBCB-BDDAF31B3DAE}"/>
              </a:ext>
            </a:extLst>
          </p:cNvPr>
          <p:cNvSpPr/>
          <p:nvPr/>
        </p:nvSpPr>
        <p:spPr>
          <a:xfrm>
            <a:off x="8770406" y="439546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4" name="Ellipse 303">
            <a:extLst>
              <a:ext uri="{FF2B5EF4-FFF2-40B4-BE49-F238E27FC236}">
                <a16:creationId xmlns:a16="http://schemas.microsoft.com/office/drawing/2014/main" id="{B22121C9-5C33-56CC-D0C8-CBE27B5F6955}"/>
              </a:ext>
            </a:extLst>
          </p:cNvPr>
          <p:cNvSpPr/>
          <p:nvPr/>
        </p:nvSpPr>
        <p:spPr>
          <a:xfrm>
            <a:off x="9156786" y="340007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5" name="Ellipse 304">
            <a:extLst>
              <a:ext uri="{FF2B5EF4-FFF2-40B4-BE49-F238E27FC236}">
                <a16:creationId xmlns:a16="http://schemas.microsoft.com/office/drawing/2014/main" id="{05F58BCE-4E01-1641-80AA-2AC61FCDE12C}"/>
              </a:ext>
            </a:extLst>
          </p:cNvPr>
          <p:cNvSpPr/>
          <p:nvPr/>
        </p:nvSpPr>
        <p:spPr>
          <a:xfrm>
            <a:off x="9594103" y="2192799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6" name="Ellipse 305">
            <a:extLst>
              <a:ext uri="{FF2B5EF4-FFF2-40B4-BE49-F238E27FC236}">
                <a16:creationId xmlns:a16="http://schemas.microsoft.com/office/drawing/2014/main" id="{4E95BCCA-A0D5-AD03-FDC5-46928A15B834}"/>
              </a:ext>
            </a:extLst>
          </p:cNvPr>
          <p:cNvSpPr/>
          <p:nvPr/>
        </p:nvSpPr>
        <p:spPr>
          <a:xfrm>
            <a:off x="10042557" y="224130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7" name="Ellipse 306">
            <a:extLst>
              <a:ext uri="{FF2B5EF4-FFF2-40B4-BE49-F238E27FC236}">
                <a16:creationId xmlns:a16="http://schemas.microsoft.com/office/drawing/2014/main" id="{11E23101-B7E2-486D-52C7-029018371A75}"/>
              </a:ext>
            </a:extLst>
          </p:cNvPr>
          <p:cNvSpPr/>
          <p:nvPr/>
        </p:nvSpPr>
        <p:spPr>
          <a:xfrm>
            <a:off x="10406473" y="4049349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8" name="Ellipse 307">
            <a:extLst>
              <a:ext uri="{FF2B5EF4-FFF2-40B4-BE49-F238E27FC236}">
                <a16:creationId xmlns:a16="http://schemas.microsoft.com/office/drawing/2014/main" id="{3C49A688-E6D5-DF26-6949-F9641ACA3E21}"/>
              </a:ext>
            </a:extLst>
          </p:cNvPr>
          <p:cNvSpPr/>
          <p:nvPr/>
        </p:nvSpPr>
        <p:spPr>
          <a:xfrm>
            <a:off x="8026740" y="3733339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09" name="Ellipse 308">
            <a:extLst>
              <a:ext uri="{FF2B5EF4-FFF2-40B4-BE49-F238E27FC236}">
                <a16:creationId xmlns:a16="http://schemas.microsoft.com/office/drawing/2014/main" id="{F9A2B9E5-A978-638D-5FA1-BBF51AAF55F8}"/>
              </a:ext>
            </a:extLst>
          </p:cNvPr>
          <p:cNvSpPr/>
          <p:nvPr/>
        </p:nvSpPr>
        <p:spPr>
          <a:xfrm>
            <a:off x="8361402" y="450614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0" name="Ellipse 309">
            <a:extLst>
              <a:ext uri="{FF2B5EF4-FFF2-40B4-BE49-F238E27FC236}">
                <a16:creationId xmlns:a16="http://schemas.microsoft.com/office/drawing/2014/main" id="{16CE6575-F080-61D1-88CE-C01B89B0F64F}"/>
              </a:ext>
            </a:extLst>
          </p:cNvPr>
          <p:cNvSpPr/>
          <p:nvPr/>
        </p:nvSpPr>
        <p:spPr>
          <a:xfrm>
            <a:off x="8282796" y="252488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1" name="Ellipse 310">
            <a:extLst>
              <a:ext uri="{FF2B5EF4-FFF2-40B4-BE49-F238E27FC236}">
                <a16:creationId xmlns:a16="http://schemas.microsoft.com/office/drawing/2014/main" id="{B698D163-C333-B99A-BE41-8631B093745A}"/>
              </a:ext>
            </a:extLst>
          </p:cNvPr>
          <p:cNvSpPr/>
          <p:nvPr/>
        </p:nvSpPr>
        <p:spPr>
          <a:xfrm>
            <a:off x="8200311" y="210865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2" name="Ellipse 311">
            <a:extLst>
              <a:ext uri="{FF2B5EF4-FFF2-40B4-BE49-F238E27FC236}">
                <a16:creationId xmlns:a16="http://schemas.microsoft.com/office/drawing/2014/main" id="{7CF367EA-FD95-E342-F8F5-92B099D1650E}"/>
              </a:ext>
            </a:extLst>
          </p:cNvPr>
          <p:cNvSpPr/>
          <p:nvPr/>
        </p:nvSpPr>
        <p:spPr>
          <a:xfrm>
            <a:off x="7947205" y="2648500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3" name="Ellipse 312">
            <a:extLst>
              <a:ext uri="{FF2B5EF4-FFF2-40B4-BE49-F238E27FC236}">
                <a16:creationId xmlns:a16="http://schemas.microsoft.com/office/drawing/2014/main" id="{1D35C2F8-7218-2652-BF30-54941F82B5FD}"/>
              </a:ext>
            </a:extLst>
          </p:cNvPr>
          <p:cNvSpPr/>
          <p:nvPr/>
        </p:nvSpPr>
        <p:spPr>
          <a:xfrm>
            <a:off x="9385204" y="326933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4" name="Ellipse 313">
            <a:extLst>
              <a:ext uri="{FF2B5EF4-FFF2-40B4-BE49-F238E27FC236}">
                <a16:creationId xmlns:a16="http://schemas.microsoft.com/office/drawing/2014/main" id="{4943DFBF-1A5E-E4E5-DB2D-239DF4066EC9}"/>
              </a:ext>
            </a:extLst>
          </p:cNvPr>
          <p:cNvSpPr/>
          <p:nvPr/>
        </p:nvSpPr>
        <p:spPr>
          <a:xfrm>
            <a:off x="9350367" y="256996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5" name="Ellipse 314">
            <a:extLst>
              <a:ext uri="{FF2B5EF4-FFF2-40B4-BE49-F238E27FC236}">
                <a16:creationId xmlns:a16="http://schemas.microsoft.com/office/drawing/2014/main" id="{23F6C516-E375-8538-401F-D5A4DD912AE7}"/>
              </a:ext>
            </a:extLst>
          </p:cNvPr>
          <p:cNvSpPr/>
          <p:nvPr/>
        </p:nvSpPr>
        <p:spPr>
          <a:xfrm>
            <a:off x="8064689" y="326162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6" name="Ellipse 315">
            <a:extLst>
              <a:ext uri="{FF2B5EF4-FFF2-40B4-BE49-F238E27FC236}">
                <a16:creationId xmlns:a16="http://schemas.microsoft.com/office/drawing/2014/main" id="{734489F0-4E98-9E3A-CF9A-79FC2FA16BB4}"/>
              </a:ext>
            </a:extLst>
          </p:cNvPr>
          <p:cNvSpPr/>
          <p:nvPr/>
        </p:nvSpPr>
        <p:spPr>
          <a:xfrm>
            <a:off x="10394454" y="276455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7" name="Ellipse 316">
            <a:extLst>
              <a:ext uri="{FF2B5EF4-FFF2-40B4-BE49-F238E27FC236}">
                <a16:creationId xmlns:a16="http://schemas.microsoft.com/office/drawing/2014/main" id="{66DBD334-EAA2-5F00-8FB8-DD408A8ACD21}"/>
              </a:ext>
            </a:extLst>
          </p:cNvPr>
          <p:cNvSpPr/>
          <p:nvPr/>
        </p:nvSpPr>
        <p:spPr>
          <a:xfrm>
            <a:off x="7935978" y="429025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8" name="Ellipse 317">
            <a:extLst>
              <a:ext uri="{FF2B5EF4-FFF2-40B4-BE49-F238E27FC236}">
                <a16:creationId xmlns:a16="http://schemas.microsoft.com/office/drawing/2014/main" id="{9CCDF527-52D1-4454-1376-D1845FFD7545}"/>
              </a:ext>
            </a:extLst>
          </p:cNvPr>
          <p:cNvSpPr/>
          <p:nvPr/>
        </p:nvSpPr>
        <p:spPr>
          <a:xfrm>
            <a:off x="9571740" y="2245646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19" name="Ellipse 318">
            <a:extLst>
              <a:ext uri="{FF2B5EF4-FFF2-40B4-BE49-F238E27FC236}">
                <a16:creationId xmlns:a16="http://schemas.microsoft.com/office/drawing/2014/main" id="{BB02B4DB-403D-10CD-7641-1CF640F96211}"/>
              </a:ext>
            </a:extLst>
          </p:cNvPr>
          <p:cNvSpPr/>
          <p:nvPr/>
        </p:nvSpPr>
        <p:spPr>
          <a:xfrm>
            <a:off x="9828088" y="4208974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20" name="Ellipse 319">
            <a:extLst>
              <a:ext uri="{FF2B5EF4-FFF2-40B4-BE49-F238E27FC236}">
                <a16:creationId xmlns:a16="http://schemas.microsoft.com/office/drawing/2014/main" id="{DE9CECFC-EEDB-907D-1CEB-D9D3E638B4E3}"/>
              </a:ext>
            </a:extLst>
          </p:cNvPr>
          <p:cNvSpPr/>
          <p:nvPr/>
        </p:nvSpPr>
        <p:spPr>
          <a:xfrm>
            <a:off x="8271845" y="2393830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21" name="Ellipse 320">
            <a:extLst>
              <a:ext uri="{FF2B5EF4-FFF2-40B4-BE49-F238E27FC236}">
                <a16:creationId xmlns:a16="http://schemas.microsoft.com/office/drawing/2014/main" id="{895DD80D-60FB-D4CA-813F-4C3A7DEB29D4}"/>
              </a:ext>
            </a:extLst>
          </p:cNvPr>
          <p:cNvSpPr/>
          <p:nvPr/>
        </p:nvSpPr>
        <p:spPr>
          <a:xfrm>
            <a:off x="10432207" y="2714513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380" name="Gerader Verbinder 379">
            <a:extLst>
              <a:ext uri="{FF2B5EF4-FFF2-40B4-BE49-F238E27FC236}">
                <a16:creationId xmlns:a16="http://schemas.microsoft.com/office/drawing/2014/main" id="{BE8BD878-3293-F6B3-45C3-BE07EA4F480C}"/>
              </a:ext>
            </a:extLst>
          </p:cNvPr>
          <p:cNvCxnSpPr>
            <a:cxnSpLocks/>
            <a:stCxn id="410" idx="0"/>
            <a:endCxn id="435" idx="4"/>
          </p:cNvCxnSpPr>
          <p:nvPr/>
        </p:nvCxnSpPr>
        <p:spPr>
          <a:xfrm>
            <a:off x="6835902" y="2345911"/>
            <a:ext cx="104259" cy="52487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Gerader Verbinder 380">
            <a:extLst>
              <a:ext uri="{FF2B5EF4-FFF2-40B4-BE49-F238E27FC236}">
                <a16:creationId xmlns:a16="http://schemas.microsoft.com/office/drawing/2014/main" id="{40EDA053-C80C-0188-82F0-2F574B4CF62E}"/>
              </a:ext>
            </a:extLst>
          </p:cNvPr>
          <p:cNvCxnSpPr>
            <a:cxnSpLocks/>
          </p:cNvCxnSpPr>
          <p:nvPr/>
        </p:nvCxnSpPr>
        <p:spPr>
          <a:xfrm>
            <a:off x="6100428" y="2316293"/>
            <a:ext cx="728610" cy="12397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Gerader Verbinder 381">
            <a:extLst>
              <a:ext uri="{FF2B5EF4-FFF2-40B4-BE49-F238E27FC236}">
                <a16:creationId xmlns:a16="http://schemas.microsoft.com/office/drawing/2014/main" id="{579CFBF6-B0FD-8D19-78B7-FBAC1B7E4279}"/>
              </a:ext>
            </a:extLst>
          </p:cNvPr>
          <p:cNvCxnSpPr>
            <a:cxnSpLocks/>
          </p:cNvCxnSpPr>
          <p:nvPr/>
        </p:nvCxnSpPr>
        <p:spPr>
          <a:xfrm>
            <a:off x="5065036" y="2211405"/>
            <a:ext cx="1035392" cy="1107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Gerader Verbinder 383">
            <a:extLst>
              <a:ext uri="{FF2B5EF4-FFF2-40B4-BE49-F238E27FC236}">
                <a16:creationId xmlns:a16="http://schemas.microsoft.com/office/drawing/2014/main" id="{31D1812A-7800-6F4C-958E-9C6A33C85DCE}"/>
              </a:ext>
            </a:extLst>
          </p:cNvPr>
          <p:cNvCxnSpPr>
            <a:cxnSpLocks/>
          </p:cNvCxnSpPr>
          <p:nvPr/>
        </p:nvCxnSpPr>
        <p:spPr>
          <a:xfrm flipV="1">
            <a:off x="4775566" y="2208365"/>
            <a:ext cx="281819" cy="25800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Textfeld 388">
            <a:extLst>
              <a:ext uri="{FF2B5EF4-FFF2-40B4-BE49-F238E27FC236}">
                <a16:creationId xmlns:a16="http://schemas.microsoft.com/office/drawing/2014/main" id="{1F2513E6-1612-9DBB-4A3D-E5C5EDE29807}"/>
              </a:ext>
            </a:extLst>
          </p:cNvPr>
          <p:cNvSpPr txBox="1"/>
          <p:nvPr/>
        </p:nvSpPr>
        <p:spPr>
          <a:xfrm>
            <a:off x="4046479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endParaRPr lang="de-DE" sz="1400" noProof="0">
              <a:latin typeface="Calibri" pitchFamily="2" charset="77"/>
            </a:endParaRPr>
          </a:p>
        </p:txBody>
      </p:sp>
      <p:cxnSp>
        <p:nvCxnSpPr>
          <p:cNvPr id="390" name="Gerader Verbinder 389">
            <a:extLst>
              <a:ext uri="{FF2B5EF4-FFF2-40B4-BE49-F238E27FC236}">
                <a16:creationId xmlns:a16="http://schemas.microsoft.com/office/drawing/2014/main" id="{E923785F-BC91-79F8-918D-1D451260D42C}"/>
              </a:ext>
            </a:extLst>
          </p:cNvPr>
          <p:cNvCxnSpPr>
            <a:cxnSpLocks/>
          </p:cNvCxnSpPr>
          <p:nvPr/>
        </p:nvCxnSpPr>
        <p:spPr>
          <a:xfrm flipV="1">
            <a:off x="4540239" y="2217021"/>
            <a:ext cx="520276" cy="719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Gerader Verbinder 390">
            <a:extLst>
              <a:ext uri="{FF2B5EF4-FFF2-40B4-BE49-F238E27FC236}">
                <a16:creationId xmlns:a16="http://schemas.microsoft.com/office/drawing/2014/main" id="{F9959999-E8B6-74DA-3C90-CAFB74E103CF}"/>
              </a:ext>
            </a:extLst>
          </p:cNvPr>
          <p:cNvCxnSpPr>
            <a:cxnSpLocks/>
          </p:cNvCxnSpPr>
          <p:nvPr/>
        </p:nvCxnSpPr>
        <p:spPr>
          <a:xfrm>
            <a:off x="4540239" y="2936350"/>
            <a:ext cx="154092" cy="118798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Gerader Verbinder 391">
            <a:extLst>
              <a:ext uri="{FF2B5EF4-FFF2-40B4-BE49-F238E27FC236}">
                <a16:creationId xmlns:a16="http://schemas.microsoft.com/office/drawing/2014/main" id="{25431192-682B-7D39-AFCC-80AD3F8B2A03}"/>
              </a:ext>
            </a:extLst>
          </p:cNvPr>
          <p:cNvCxnSpPr>
            <a:cxnSpLocks/>
          </p:cNvCxnSpPr>
          <p:nvPr/>
        </p:nvCxnSpPr>
        <p:spPr>
          <a:xfrm>
            <a:off x="6829039" y="2440262"/>
            <a:ext cx="0" cy="73424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Gerader Verbinder 392">
            <a:extLst>
              <a:ext uri="{FF2B5EF4-FFF2-40B4-BE49-F238E27FC236}">
                <a16:creationId xmlns:a16="http://schemas.microsoft.com/office/drawing/2014/main" id="{C37FC055-AA64-E211-C485-C29C608C1095}"/>
              </a:ext>
            </a:extLst>
          </p:cNvPr>
          <p:cNvCxnSpPr>
            <a:cxnSpLocks/>
          </p:cNvCxnSpPr>
          <p:nvPr/>
        </p:nvCxnSpPr>
        <p:spPr>
          <a:xfrm>
            <a:off x="4694332" y="4122725"/>
            <a:ext cx="968780" cy="24252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Gerader Verbinder 393">
            <a:extLst>
              <a:ext uri="{FF2B5EF4-FFF2-40B4-BE49-F238E27FC236}">
                <a16:creationId xmlns:a16="http://schemas.microsoft.com/office/drawing/2014/main" id="{773625D7-B730-BB98-A276-168E9DABCB6F}"/>
              </a:ext>
            </a:extLst>
          </p:cNvPr>
          <p:cNvCxnSpPr>
            <a:cxnSpLocks/>
          </p:cNvCxnSpPr>
          <p:nvPr/>
        </p:nvCxnSpPr>
        <p:spPr>
          <a:xfrm flipV="1">
            <a:off x="5663112" y="4287005"/>
            <a:ext cx="665670" cy="7824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6" name="Rechteck 395">
            <a:extLst>
              <a:ext uri="{FF2B5EF4-FFF2-40B4-BE49-F238E27FC236}">
                <a16:creationId xmlns:a16="http://schemas.microsoft.com/office/drawing/2014/main" id="{4AE32830-3CBA-F1E2-AB73-1CF9B48F2EF2}"/>
              </a:ext>
            </a:extLst>
          </p:cNvPr>
          <p:cNvSpPr/>
          <p:nvPr/>
        </p:nvSpPr>
        <p:spPr>
          <a:xfrm>
            <a:off x="4248450" y="1945584"/>
            <a:ext cx="3046107" cy="284540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97" name="Ellipse 396">
            <a:extLst>
              <a:ext uri="{FF2B5EF4-FFF2-40B4-BE49-F238E27FC236}">
                <a16:creationId xmlns:a16="http://schemas.microsoft.com/office/drawing/2014/main" id="{AB32F6D3-453D-675B-22C2-7BBEDC90385F}"/>
              </a:ext>
            </a:extLst>
          </p:cNvPr>
          <p:cNvSpPr/>
          <p:nvPr/>
        </p:nvSpPr>
        <p:spPr>
          <a:xfrm>
            <a:off x="5447200" y="2878707"/>
            <a:ext cx="170776" cy="15952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398" name="Flussdiagramm: Grenzstelle 397">
            <a:extLst>
              <a:ext uri="{FF2B5EF4-FFF2-40B4-BE49-F238E27FC236}">
                <a16:creationId xmlns:a16="http://schemas.microsoft.com/office/drawing/2014/main" id="{A723D744-A392-2E6D-6AD5-4E436CF5273A}"/>
              </a:ext>
            </a:extLst>
          </p:cNvPr>
          <p:cNvSpPr/>
          <p:nvPr/>
        </p:nvSpPr>
        <p:spPr>
          <a:xfrm rot="5400000">
            <a:off x="5577639" y="3184264"/>
            <a:ext cx="319391" cy="1375311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399" name="Flussdiagramm: Grenzstelle 398">
            <a:extLst>
              <a:ext uri="{FF2B5EF4-FFF2-40B4-BE49-F238E27FC236}">
                <a16:creationId xmlns:a16="http://schemas.microsoft.com/office/drawing/2014/main" id="{E3FAD97A-D645-6F9D-A155-E0DE267CBCDB}"/>
              </a:ext>
            </a:extLst>
          </p:cNvPr>
          <p:cNvSpPr/>
          <p:nvPr/>
        </p:nvSpPr>
        <p:spPr>
          <a:xfrm>
            <a:off x="4967668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400" name="Flussdiagramm: Grenzstelle 399">
            <a:extLst>
              <a:ext uri="{FF2B5EF4-FFF2-40B4-BE49-F238E27FC236}">
                <a16:creationId xmlns:a16="http://schemas.microsoft.com/office/drawing/2014/main" id="{9FFF5104-6381-066B-C559-AFDFCC12C893}"/>
              </a:ext>
            </a:extLst>
          </p:cNvPr>
          <p:cNvSpPr/>
          <p:nvPr/>
        </p:nvSpPr>
        <p:spPr>
          <a:xfrm>
            <a:off x="6165082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401" name="Gerade Verbindung mit Pfeil 400">
            <a:extLst>
              <a:ext uri="{FF2B5EF4-FFF2-40B4-BE49-F238E27FC236}">
                <a16:creationId xmlns:a16="http://schemas.microsoft.com/office/drawing/2014/main" id="{BA208D3D-F80D-B7B8-47C0-D7D066245AC6}"/>
              </a:ext>
            </a:extLst>
          </p:cNvPr>
          <p:cNvCxnSpPr>
            <a:cxnSpLocks/>
          </p:cNvCxnSpPr>
          <p:nvPr/>
        </p:nvCxnSpPr>
        <p:spPr>
          <a:xfrm flipV="1">
            <a:off x="4138330" y="4581135"/>
            <a:ext cx="0" cy="330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Gerade Verbindung mit Pfeil 401">
            <a:extLst>
              <a:ext uri="{FF2B5EF4-FFF2-40B4-BE49-F238E27FC236}">
                <a16:creationId xmlns:a16="http://schemas.microsoft.com/office/drawing/2014/main" id="{963A96F7-806D-7A2D-26F2-199B67050649}"/>
              </a:ext>
            </a:extLst>
          </p:cNvPr>
          <p:cNvCxnSpPr>
            <a:cxnSpLocks/>
          </p:cNvCxnSpPr>
          <p:nvPr/>
        </p:nvCxnSpPr>
        <p:spPr>
          <a:xfrm>
            <a:off x="4138330" y="4912029"/>
            <a:ext cx="3328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Textfeld 402">
            <a:extLst>
              <a:ext uri="{FF2B5EF4-FFF2-40B4-BE49-F238E27FC236}">
                <a16:creationId xmlns:a16="http://schemas.microsoft.com/office/drawing/2014/main" id="{2434E110-B7D9-A4C9-BC90-64CD3FD0C377}"/>
              </a:ext>
            </a:extLst>
          </p:cNvPr>
          <p:cNvSpPr txBox="1"/>
          <p:nvPr/>
        </p:nvSpPr>
        <p:spPr>
          <a:xfrm>
            <a:off x="4313314" y="4899876"/>
            <a:ext cx="38101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404" name="Textfeld 403">
            <a:extLst>
              <a:ext uri="{FF2B5EF4-FFF2-40B4-BE49-F238E27FC236}">
                <a16:creationId xmlns:a16="http://schemas.microsoft.com/office/drawing/2014/main" id="{92FEFEE1-AAD4-B673-C115-19D96024FCE2}"/>
              </a:ext>
            </a:extLst>
          </p:cNvPr>
          <p:cNvSpPr txBox="1"/>
          <p:nvPr/>
        </p:nvSpPr>
        <p:spPr>
          <a:xfrm>
            <a:off x="4046479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405" name="Ellipse 404">
            <a:extLst>
              <a:ext uri="{FF2B5EF4-FFF2-40B4-BE49-F238E27FC236}">
                <a16:creationId xmlns:a16="http://schemas.microsoft.com/office/drawing/2014/main" id="{BB55B496-9D53-C529-F35D-57F70FB7DCED}"/>
              </a:ext>
            </a:extLst>
          </p:cNvPr>
          <p:cNvSpPr/>
          <p:nvPr/>
        </p:nvSpPr>
        <p:spPr>
          <a:xfrm>
            <a:off x="4455955" y="2857543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6" name="Ellipse 405">
            <a:extLst>
              <a:ext uri="{FF2B5EF4-FFF2-40B4-BE49-F238E27FC236}">
                <a16:creationId xmlns:a16="http://schemas.microsoft.com/office/drawing/2014/main" id="{40DA5F39-D904-2BD7-FADD-B74EDD1BB029}"/>
              </a:ext>
            </a:extLst>
          </p:cNvPr>
          <p:cNvSpPr/>
          <p:nvPr/>
        </p:nvSpPr>
        <p:spPr>
          <a:xfrm>
            <a:off x="5566558" y="4268775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7" name="Ellipse 406">
            <a:extLst>
              <a:ext uri="{FF2B5EF4-FFF2-40B4-BE49-F238E27FC236}">
                <a16:creationId xmlns:a16="http://schemas.microsoft.com/office/drawing/2014/main" id="{8DA6C0FC-E3E5-3A04-6927-3CD0AC334683}"/>
              </a:ext>
            </a:extLst>
          </p:cNvPr>
          <p:cNvSpPr/>
          <p:nvPr/>
        </p:nvSpPr>
        <p:spPr>
          <a:xfrm>
            <a:off x="6750514" y="3097157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8" name="Ellipse 407">
            <a:extLst>
              <a:ext uri="{FF2B5EF4-FFF2-40B4-BE49-F238E27FC236}">
                <a16:creationId xmlns:a16="http://schemas.microsoft.com/office/drawing/2014/main" id="{AE887069-D4D4-631B-434B-6547D4FD4FFD}"/>
              </a:ext>
            </a:extLst>
          </p:cNvPr>
          <p:cNvSpPr/>
          <p:nvPr/>
        </p:nvSpPr>
        <p:spPr>
          <a:xfrm>
            <a:off x="4979648" y="2128603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09" name="Ellipse 408">
            <a:extLst>
              <a:ext uri="{FF2B5EF4-FFF2-40B4-BE49-F238E27FC236}">
                <a16:creationId xmlns:a16="http://schemas.microsoft.com/office/drawing/2014/main" id="{B6EA620A-0674-8919-EDB9-20E2B4825BEF}"/>
              </a:ext>
            </a:extLst>
          </p:cNvPr>
          <p:cNvSpPr/>
          <p:nvPr/>
        </p:nvSpPr>
        <p:spPr>
          <a:xfrm>
            <a:off x="4608944" y="4046198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0" name="Ellipse 409">
            <a:extLst>
              <a:ext uri="{FF2B5EF4-FFF2-40B4-BE49-F238E27FC236}">
                <a16:creationId xmlns:a16="http://schemas.microsoft.com/office/drawing/2014/main" id="{54A70271-897B-2F20-1A25-4D708ABE509C}"/>
              </a:ext>
            </a:extLst>
          </p:cNvPr>
          <p:cNvSpPr/>
          <p:nvPr/>
        </p:nvSpPr>
        <p:spPr>
          <a:xfrm>
            <a:off x="6750514" y="2345911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1" name="Ellipse 410">
            <a:extLst>
              <a:ext uri="{FF2B5EF4-FFF2-40B4-BE49-F238E27FC236}">
                <a16:creationId xmlns:a16="http://schemas.microsoft.com/office/drawing/2014/main" id="{6E62BD28-12BF-65C2-934B-46D601B5C12C}"/>
              </a:ext>
            </a:extLst>
          </p:cNvPr>
          <p:cNvSpPr/>
          <p:nvPr/>
        </p:nvSpPr>
        <p:spPr>
          <a:xfrm>
            <a:off x="5408874" y="219174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2" name="Ellipse 411">
            <a:extLst>
              <a:ext uri="{FF2B5EF4-FFF2-40B4-BE49-F238E27FC236}">
                <a16:creationId xmlns:a16="http://schemas.microsoft.com/office/drawing/2014/main" id="{A315BE19-8721-8FA8-E031-5E5A23419C32}"/>
              </a:ext>
            </a:extLst>
          </p:cNvPr>
          <p:cNvSpPr/>
          <p:nvPr/>
        </p:nvSpPr>
        <p:spPr>
          <a:xfrm>
            <a:off x="4540239" y="238812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3" name="Ellipse 412">
            <a:extLst>
              <a:ext uri="{FF2B5EF4-FFF2-40B4-BE49-F238E27FC236}">
                <a16:creationId xmlns:a16="http://schemas.microsoft.com/office/drawing/2014/main" id="{FD291023-417D-B5A7-B285-6DE679D0FC66}"/>
              </a:ext>
            </a:extLst>
          </p:cNvPr>
          <p:cNvSpPr/>
          <p:nvPr/>
        </p:nvSpPr>
        <p:spPr>
          <a:xfrm>
            <a:off x="4705362" y="341252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4" name="Ellipse 413">
            <a:extLst>
              <a:ext uri="{FF2B5EF4-FFF2-40B4-BE49-F238E27FC236}">
                <a16:creationId xmlns:a16="http://schemas.microsoft.com/office/drawing/2014/main" id="{FF879241-7849-EA4E-B633-61DBABD1A5F2}"/>
              </a:ext>
            </a:extLst>
          </p:cNvPr>
          <p:cNvSpPr/>
          <p:nvPr/>
        </p:nvSpPr>
        <p:spPr>
          <a:xfrm>
            <a:off x="5814813" y="289818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5" name="Ellipse 414">
            <a:extLst>
              <a:ext uri="{FF2B5EF4-FFF2-40B4-BE49-F238E27FC236}">
                <a16:creationId xmlns:a16="http://schemas.microsoft.com/office/drawing/2014/main" id="{809AE261-061C-6DBB-77BE-7A2BCA6DA888}"/>
              </a:ext>
            </a:extLst>
          </p:cNvPr>
          <p:cNvSpPr/>
          <p:nvPr/>
        </p:nvSpPr>
        <p:spPr>
          <a:xfrm>
            <a:off x="6636647" y="35670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6" name="Ellipse 415">
            <a:extLst>
              <a:ext uri="{FF2B5EF4-FFF2-40B4-BE49-F238E27FC236}">
                <a16:creationId xmlns:a16="http://schemas.microsoft.com/office/drawing/2014/main" id="{EBA79F0E-D3A4-A414-312A-D00E8A4002F8}"/>
              </a:ext>
            </a:extLst>
          </p:cNvPr>
          <p:cNvSpPr/>
          <p:nvPr/>
        </p:nvSpPr>
        <p:spPr>
          <a:xfrm>
            <a:off x="5915663" y="209519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7" name="Ellipse 416">
            <a:extLst>
              <a:ext uri="{FF2B5EF4-FFF2-40B4-BE49-F238E27FC236}">
                <a16:creationId xmlns:a16="http://schemas.microsoft.com/office/drawing/2014/main" id="{A95541AC-57C8-0AFD-502E-935B2BBD7392}"/>
              </a:ext>
            </a:extLst>
          </p:cNvPr>
          <p:cNvSpPr/>
          <p:nvPr/>
        </p:nvSpPr>
        <p:spPr>
          <a:xfrm>
            <a:off x="5192972" y="439221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8" name="Ellipse 417">
            <a:extLst>
              <a:ext uri="{FF2B5EF4-FFF2-40B4-BE49-F238E27FC236}">
                <a16:creationId xmlns:a16="http://schemas.microsoft.com/office/drawing/2014/main" id="{10F9209E-EE6C-609B-3181-0D695F7CBAF0}"/>
              </a:ext>
            </a:extLst>
          </p:cNvPr>
          <p:cNvSpPr/>
          <p:nvPr/>
        </p:nvSpPr>
        <p:spPr>
          <a:xfrm>
            <a:off x="5579352" y="339682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19" name="Ellipse 418">
            <a:extLst>
              <a:ext uri="{FF2B5EF4-FFF2-40B4-BE49-F238E27FC236}">
                <a16:creationId xmlns:a16="http://schemas.microsoft.com/office/drawing/2014/main" id="{3A8DA5F8-4FE3-10B1-A2C5-C2F8D66EA4C1}"/>
              </a:ext>
            </a:extLst>
          </p:cNvPr>
          <p:cNvSpPr/>
          <p:nvPr/>
        </p:nvSpPr>
        <p:spPr>
          <a:xfrm>
            <a:off x="6016669" y="218954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0" name="Ellipse 419">
            <a:extLst>
              <a:ext uri="{FF2B5EF4-FFF2-40B4-BE49-F238E27FC236}">
                <a16:creationId xmlns:a16="http://schemas.microsoft.com/office/drawing/2014/main" id="{60EEE32E-BC73-8F3E-6FC7-4738CC0CC634}"/>
              </a:ext>
            </a:extLst>
          </p:cNvPr>
          <p:cNvSpPr/>
          <p:nvPr/>
        </p:nvSpPr>
        <p:spPr>
          <a:xfrm>
            <a:off x="6465123" y="223805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1" name="Ellipse 420">
            <a:extLst>
              <a:ext uri="{FF2B5EF4-FFF2-40B4-BE49-F238E27FC236}">
                <a16:creationId xmlns:a16="http://schemas.microsoft.com/office/drawing/2014/main" id="{3FD4455D-C5C8-6EE6-490F-F18A2D6715DE}"/>
              </a:ext>
            </a:extLst>
          </p:cNvPr>
          <p:cNvSpPr/>
          <p:nvPr/>
        </p:nvSpPr>
        <p:spPr>
          <a:xfrm>
            <a:off x="6829039" y="404609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2" name="Ellipse 421">
            <a:extLst>
              <a:ext uri="{FF2B5EF4-FFF2-40B4-BE49-F238E27FC236}">
                <a16:creationId xmlns:a16="http://schemas.microsoft.com/office/drawing/2014/main" id="{CBF756F2-6380-F9B5-EBDB-88A0081ED4BB}"/>
              </a:ext>
            </a:extLst>
          </p:cNvPr>
          <p:cNvSpPr/>
          <p:nvPr/>
        </p:nvSpPr>
        <p:spPr>
          <a:xfrm>
            <a:off x="4449306" y="373008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3" name="Ellipse 422">
            <a:extLst>
              <a:ext uri="{FF2B5EF4-FFF2-40B4-BE49-F238E27FC236}">
                <a16:creationId xmlns:a16="http://schemas.microsoft.com/office/drawing/2014/main" id="{2E3BB14B-BEBD-244F-4B88-FE2422DFD1B7}"/>
              </a:ext>
            </a:extLst>
          </p:cNvPr>
          <p:cNvSpPr/>
          <p:nvPr/>
        </p:nvSpPr>
        <p:spPr>
          <a:xfrm>
            <a:off x="4783968" y="450289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4" name="Ellipse 423">
            <a:extLst>
              <a:ext uri="{FF2B5EF4-FFF2-40B4-BE49-F238E27FC236}">
                <a16:creationId xmlns:a16="http://schemas.microsoft.com/office/drawing/2014/main" id="{ED6FD19A-8839-788E-7F1A-B04BD7700B35}"/>
              </a:ext>
            </a:extLst>
          </p:cNvPr>
          <p:cNvSpPr/>
          <p:nvPr/>
        </p:nvSpPr>
        <p:spPr>
          <a:xfrm>
            <a:off x="4705362" y="252163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5" name="Ellipse 424">
            <a:extLst>
              <a:ext uri="{FF2B5EF4-FFF2-40B4-BE49-F238E27FC236}">
                <a16:creationId xmlns:a16="http://schemas.microsoft.com/office/drawing/2014/main" id="{AB4492DF-360C-C402-E802-69B15992CD32}"/>
              </a:ext>
            </a:extLst>
          </p:cNvPr>
          <p:cNvSpPr/>
          <p:nvPr/>
        </p:nvSpPr>
        <p:spPr>
          <a:xfrm>
            <a:off x="4622877" y="210540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6" name="Ellipse 425">
            <a:extLst>
              <a:ext uri="{FF2B5EF4-FFF2-40B4-BE49-F238E27FC236}">
                <a16:creationId xmlns:a16="http://schemas.microsoft.com/office/drawing/2014/main" id="{0CA70B9D-E52E-8062-0235-25749CB6E282}"/>
              </a:ext>
            </a:extLst>
          </p:cNvPr>
          <p:cNvSpPr/>
          <p:nvPr/>
        </p:nvSpPr>
        <p:spPr>
          <a:xfrm>
            <a:off x="4369771" y="2645248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7" name="Ellipse 426">
            <a:extLst>
              <a:ext uri="{FF2B5EF4-FFF2-40B4-BE49-F238E27FC236}">
                <a16:creationId xmlns:a16="http://schemas.microsoft.com/office/drawing/2014/main" id="{E64FAED7-E1FF-AD79-9E6F-A8CA1A481083}"/>
              </a:ext>
            </a:extLst>
          </p:cNvPr>
          <p:cNvSpPr/>
          <p:nvPr/>
        </p:nvSpPr>
        <p:spPr>
          <a:xfrm>
            <a:off x="5807770" y="326608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8" name="Ellipse 427">
            <a:extLst>
              <a:ext uri="{FF2B5EF4-FFF2-40B4-BE49-F238E27FC236}">
                <a16:creationId xmlns:a16="http://schemas.microsoft.com/office/drawing/2014/main" id="{52CEEFEA-F37C-96F6-4408-1C44907B5E57}"/>
              </a:ext>
            </a:extLst>
          </p:cNvPr>
          <p:cNvSpPr/>
          <p:nvPr/>
        </p:nvSpPr>
        <p:spPr>
          <a:xfrm>
            <a:off x="5772933" y="256671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29" name="Ellipse 428">
            <a:extLst>
              <a:ext uri="{FF2B5EF4-FFF2-40B4-BE49-F238E27FC236}">
                <a16:creationId xmlns:a16="http://schemas.microsoft.com/office/drawing/2014/main" id="{422D994F-19D9-C046-A6CF-9CDA78D3700C}"/>
              </a:ext>
            </a:extLst>
          </p:cNvPr>
          <p:cNvSpPr/>
          <p:nvPr/>
        </p:nvSpPr>
        <p:spPr>
          <a:xfrm>
            <a:off x="4487255" y="32583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0" name="Ellipse 429">
            <a:extLst>
              <a:ext uri="{FF2B5EF4-FFF2-40B4-BE49-F238E27FC236}">
                <a16:creationId xmlns:a16="http://schemas.microsoft.com/office/drawing/2014/main" id="{8CC78253-8691-12D4-6A4A-6776FA79055B}"/>
              </a:ext>
            </a:extLst>
          </p:cNvPr>
          <p:cNvSpPr/>
          <p:nvPr/>
        </p:nvSpPr>
        <p:spPr>
          <a:xfrm>
            <a:off x="6817020" y="276130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1" name="Ellipse 430">
            <a:extLst>
              <a:ext uri="{FF2B5EF4-FFF2-40B4-BE49-F238E27FC236}">
                <a16:creationId xmlns:a16="http://schemas.microsoft.com/office/drawing/2014/main" id="{5F56251F-52AD-F284-3D5B-2A22432B8914}"/>
              </a:ext>
            </a:extLst>
          </p:cNvPr>
          <p:cNvSpPr/>
          <p:nvPr/>
        </p:nvSpPr>
        <p:spPr>
          <a:xfrm>
            <a:off x="4358544" y="428700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2" name="Ellipse 431">
            <a:extLst>
              <a:ext uri="{FF2B5EF4-FFF2-40B4-BE49-F238E27FC236}">
                <a16:creationId xmlns:a16="http://schemas.microsoft.com/office/drawing/2014/main" id="{0A3EBD1E-3B9B-3659-15E7-6742147F73F7}"/>
              </a:ext>
            </a:extLst>
          </p:cNvPr>
          <p:cNvSpPr/>
          <p:nvPr/>
        </p:nvSpPr>
        <p:spPr>
          <a:xfrm>
            <a:off x="5994306" y="2242394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3" name="Ellipse 432">
            <a:extLst>
              <a:ext uri="{FF2B5EF4-FFF2-40B4-BE49-F238E27FC236}">
                <a16:creationId xmlns:a16="http://schemas.microsoft.com/office/drawing/2014/main" id="{A64A7C3A-AF6D-661D-8122-446C6E933B78}"/>
              </a:ext>
            </a:extLst>
          </p:cNvPr>
          <p:cNvSpPr/>
          <p:nvPr/>
        </p:nvSpPr>
        <p:spPr>
          <a:xfrm>
            <a:off x="6250654" y="4205722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4" name="Ellipse 433">
            <a:extLst>
              <a:ext uri="{FF2B5EF4-FFF2-40B4-BE49-F238E27FC236}">
                <a16:creationId xmlns:a16="http://schemas.microsoft.com/office/drawing/2014/main" id="{AEF484EA-866B-8CDF-A494-EAA4EDCCD4B6}"/>
              </a:ext>
            </a:extLst>
          </p:cNvPr>
          <p:cNvSpPr/>
          <p:nvPr/>
        </p:nvSpPr>
        <p:spPr>
          <a:xfrm>
            <a:off x="4694411" y="2390578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35" name="Ellipse 434">
            <a:extLst>
              <a:ext uri="{FF2B5EF4-FFF2-40B4-BE49-F238E27FC236}">
                <a16:creationId xmlns:a16="http://schemas.microsoft.com/office/drawing/2014/main" id="{29928AD8-8F24-597F-8A1B-544353B23DAF}"/>
              </a:ext>
            </a:extLst>
          </p:cNvPr>
          <p:cNvSpPr/>
          <p:nvPr/>
        </p:nvSpPr>
        <p:spPr>
          <a:xfrm>
            <a:off x="6854773" y="2711261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cxnSp>
        <p:nvCxnSpPr>
          <p:cNvPr id="438" name="Gerader Verbinder 437">
            <a:extLst>
              <a:ext uri="{FF2B5EF4-FFF2-40B4-BE49-F238E27FC236}">
                <a16:creationId xmlns:a16="http://schemas.microsoft.com/office/drawing/2014/main" id="{78EAF90B-71C3-2CD8-B624-0B9FC0CD65B3}"/>
              </a:ext>
            </a:extLst>
          </p:cNvPr>
          <p:cNvCxnSpPr>
            <a:cxnSpLocks/>
          </p:cNvCxnSpPr>
          <p:nvPr/>
        </p:nvCxnSpPr>
        <p:spPr>
          <a:xfrm>
            <a:off x="2517328" y="2316293"/>
            <a:ext cx="728610" cy="12397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Gerader Verbinder 438">
            <a:extLst>
              <a:ext uri="{FF2B5EF4-FFF2-40B4-BE49-F238E27FC236}">
                <a16:creationId xmlns:a16="http://schemas.microsoft.com/office/drawing/2014/main" id="{1349F7FF-97C2-B9FE-7CEF-2CADAD624E1D}"/>
              </a:ext>
            </a:extLst>
          </p:cNvPr>
          <p:cNvCxnSpPr>
            <a:cxnSpLocks/>
          </p:cNvCxnSpPr>
          <p:nvPr/>
        </p:nvCxnSpPr>
        <p:spPr>
          <a:xfrm>
            <a:off x="1481936" y="2211405"/>
            <a:ext cx="1035392" cy="1107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6" name="Textfeld 445">
            <a:extLst>
              <a:ext uri="{FF2B5EF4-FFF2-40B4-BE49-F238E27FC236}">
                <a16:creationId xmlns:a16="http://schemas.microsoft.com/office/drawing/2014/main" id="{BF5CA0F8-555A-E8E4-F44A-A3AD0F783CCA}"/>
              </a:ext>
            </a:extLst>
          </p:cNvPr>
          <p:cNvSpPr txBox="1"/>
          <p:nvPr/>
        </p:nvSpPr>
        <p:spPr>
          <a:xfrm>
            <a:off x="463379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endParaRPr lang="de-DE" sz="1400" noProof="0">
              <a:latin typeface="Calibri" pitchFamily="2" charset="77"/>
            </a:endParaRPr>
          </a:p>
        </p:txBody>
      </p:sp>
      <p:cxnSp>
        <p:nvCxnSpPr>
          <p:cNvPr id="447" name="Gerader Verbinder 446">
            <a:extLst>
              <a:ext uri="{FF2B5EF4-FFF2-40B4-BE49-F238E27FC236}">
                <a16:creationId xmlns:a16="http://schemas.microsoft.com/office/drawing/2014/main" id="{F126861A-ABA1-C3C8-AC49-A49FD5DC2313}"/>
              </a:ext>
            </a:extLst>
          </p:cNvPr>
          <p:cNvCxnSpPr>
            <a:cxnSpLocks/>
          </p:cNvCxnSpPr>
          <p:nvPr/>
        </p:nvCxnSpPr>
        <p:spPr>
          <a:xfrm flipV="1">
            <a:off x="957139" y="2217021"/>
            <a:ext cx="520276" cy="71932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Gerader Verbinder 447">
            <a:extLst>
              <a:ext uri="{FF2B5EF4-FFF2-40B4-BE49-F238E27FC236}">
                <a16:creationId xmlns:a16="http://schemas.microsoft.com/office/drawing/2014/main" id="{8DB94CAF-6DA5-01FA-BB66-EB3E5878EC90}"/>
              </a:ext>
            </a:extLst>
          </p:cNvPr>
          <p:cNvCxnSpPr>
            <a:cxnSpLocks/>
          </p:cNvCxnSpPr>
          <p:nvPr/>
        </p:nvCxnSpPr>
        <p:spPr>
          <a:xfrm>
            <a:off x="957139" y="2936350"/>
            <a:ext cx="154092" cy="1187988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Gerader Verbinder 448">
            <a:extLst>
              <a:ext uri="{FF2B5EF4-FFF2-40B4-BE49-F238E27FC236}">
                <a16:creationId xmlns:a16="http://schemas.microsoft.com/office/drawing/2014/main" id="{3950E8A3-B73B-9EA0-5186-E9EC647D4BB9}"/>
              </a:ext>
            </a:extLst>
          </p:cNvPr>
          <p:cNvCxnSpPr>
            <a:cxnSpLocks/>
          </p:cNvCxnSpPr>
          <p:nvPr/>
        </p:nvCxnSpPr>
        <p:spPr>
          <a:xfrm>
            <a:off x="3245939" y="2440262"/>
            <a:ext cx="0" cy="734243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Gerader Verbinder 449">
            <a:extLst>
              <a:ext uri="{FF2B5EF4-FFF2-40B4-BE49-F238E27FC236}">
                <a16:creationId xmlns:a16="http://schemas.microsoft.com/office/drawing/2014/main" id="{2CF61074-A15A-2D66-8F09-7AEAAEDFAD30}"/>
              </a:ext>
            </a:extLst>
          </p:cNvPr>
          <p:cNvCxnSpPr>
            <a:cxnSpLocks/>
          </p:cNvCxnSpPr>
          <p:nvPr/>
        </p:nvCxnSpPr>
        <p:spPr>
          <a:xfrm>
            <a:off x="1111232" y="4122725"/>
            <a:ext cx="968780" cy="24252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1" name="Gerader Verbinder 450">
            <a:extLst>
              <a:ext uri="{FF2B5EF4-FFF2-40B4-BE49-F238E27FC236}">
                <a16:creationId xmlns:a16="http://schemas.microsoft.com/office/drawing/2014/main" id="{276ACD07-394C-EBF4-F357-8FC5B0FDEE36}"/>
              </a:ext>
            </a:extLst>
          </p:cNvPr>
          <p:cNvCxnSpPr>
            <a:cxnSpLocks/>
          </p:cNvCxnSpPr>
          <p:nvPr/>
        </p:nvCxnSpPr>
        <p:spPr>
          <a:xfrm flipV="1">
            <a:off x="2080012" y="4287005"/>
            <a:ext cx="665670" cy="78240"/>
          </a:xfrm>
          <a:prstGeom prst="line">
            <a:avLst/>
          </a:prstGeom>
          <a:ln w="19050">
            <a:solidFill>
              <a:srgbClr val="1E46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2" name="Gerader Verbinder 451">
            <a:extLst>
              <a:ext uri="{FF2B5EF4-FFF2-40B4-BE49-F238E27FC236}">
                <a16:creationId xmlns:a16="http://schemas.microsoft.com/office/drawing/2014/main" id="{60D71948-4D8A-EFFD-E6A3-93588887BE68}"/>
              </a:ext>
            </a:extLst>
          </p:cNvPr>
          <p:cNvCxnSpPr>
            <a:cxnSpLocks/>
          </p:cNvCxnSpPr>
          <p:nvPr/>
        </p:nvCxnSpPr>
        <p:spPr>
          <a:xfrm flipH="1">
            <a:off x="1951561" y="2322156"/>
            <a:ext cx="565767" cy="61419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Rechteck 452">
            <a:extLst>
              <a:ext uri="{FF2B5EF4-FFF2-40B4-BE49-F238E27FC236}">
                <a16:creationId xmlns:a16="http://schemas.microsoft.com/office/drawing/2014/main" id="{A01F6E78-2396-9A64-3C9E-2EA5F0D99E8F}"/>
              </a:ext>
            </a:extLst>
          </p:cNvPr>
          <p:cNvSpPr/>
          <p:nvPr/>
        </p:nvSpPr>
        <p:spPr>
          <a:xfrm>
            <a:off x="665350" y="1945584"/>
            <a:ext cx="3046107" cy="2845401"/>
          </a:xfrm>
          <a:prstGeom prst="rect">
            <a:avLst/>
          </a:prstGeom>
          <a:noFill/>
          <a:ln w="57150">
            <a:solidFill>
              <a:srgbClr val="D72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4" name="Ellipse 453">
            <a:extLst>
              <a:ext uri="{FF2B5EF4-FFF2-40B4-BE49-F238E27FC236}">
                <a16:creationId xmlns:a16="http://schemas.microsoft.com/office/drawing/2014/main" id="{E8126774-94B4-3A58-49AB-9DBAE7D01448}"/>
              </a:ext>
            </a:extLst>
          </p:cNvPr>
          <p:cNvSpPr/>
          <p:nvPr/>
        </p:nvSpPr>
        <p:spPr>
          <a:xfrm>
            <a:off x="1864100" y="2878707"/>
            <a:ext cx="170776" cy="159524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55" name="Flussdiagramm: Grenzstelle 454">
            <a:extLst>
              <a:ext uri="{FF2B5EF4-FFF2-40B4-BE49-F238E27FC236}">
                <a16:creationId xmlns:a16="http://schemas.microsoft.com/office/drawing/2014/main" id="{3F72D88E-7999-F467-6DD9-B3FB07D4840C}"/>
              </a:ext>
            </a:extLst>
          </p:cNvPr>
          <p:cNvSpPr/>
          <p:nvPr/>
        </p:nvSpPr>
        <p:spPr>
          <a:xfrm rot="5400000">
            <a:off x="1994539" y="3184264"/>
            <a:ext cx="319391" cy="1375311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456" name="Flussdiagramm: Grenzstelle 455">
            <a:extLst>
              <a:ext uri="{FF2B5EF4-FFF2-40B4-BE49-F238E27FC236}">
                <a16:creationId xmlns:a16="http://schemas.microsoft.com/office/drawing/2014/main" id="{1F8EB367-B817-D2B6-1C53-B0191A3FDED3}"/>
              </a:ext>
            </a:extLst>
          </p:cNvPr>
          <p:cNvSpPr/>
          <p:nvPr/>
        </p:nvSpPr>
        <p:spPr>
          <a:xfrm>
            <a:off x="1384568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sp>
        <p:nvSpPr>
          <p:cNvPr id="457" name="Flussdiagramm: Grenzstelle 456">
            <a:extLst>
              <a:ext uri="{FF2B5EF4-FFF2-40B4-BE49-F238E27FC236}">
                <a16:creationId xmlns:a16="http://schemas.microsoft.com/office/drawing/2014/main" id="{0220B6DB-440D-DDEC-F805-8D6B72703D3E}"/>
              </a:ext>
            </a:extLst>
          </p:cNvPr>
          <p:cNvSpPr/>
          <p:nvPr/>
        </p:nvSpPr>
        <p:spPr>
          <a:xfrm>
            <a:off x="2581982" y="2711261"/>
            <a:ext cx="341920" cy="1284692"/>
          </a:xfrm>
          <a:prstGeom prst="flowChartTermina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20734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414680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62202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82936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03670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24404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451381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658722" algn="l" defTabSz="207340" rtl="0" eaLnBrk="1" latinLnBrk="0" hangingPunct="1">
              <a:defRPr sz="816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800" noProof="0">
              <a:ea typeface="Calibri"/>
              <a:cs typeface="Calibri"/>
            </a:endParaRPr>
          </a:p>
        </p:txBody>
      </p:sp>
      <p:cxnSp>
        <p:nvCxnSpPr>
          <p:cNvPr id="458" name="Gerade Verbindung mit Pfeil 457">
            <a:extLst>
              <a:ext uri="{FF2B5EF4-FFF2-40B4-BE49-F238E27FC236}">
                <a16:creationId xmlns:a16="http://schemas.microsoft.com/office/drawing/2014/main" id="{60A27DEC-8A4A-7D96-954B-813C4D700723}"/>
              </a:ext>
            </a:extLst>
          </p:cNvPr>
          <p:cNvCxnSpPr>
            <a:cxnSpLocks/>
          </p:cNvCxnSpPr>
          <p:nvPr/>
        </p:nvCxnSpPr>
        <p:spPr>
          <a:xfrm flipV="1">
            <a:off x="555230" y="4581135"/>
            <a:ext cx="0" cy="33089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Gerade Verbindung mit Pfeil 458">
            <a:extLst>
              <a:ext uri="{FF2B5EF4-FFF2-40B4-BE49-F238E27FC236}">
                <a16:creationId xmlns:a16="http://schemas.microsoft.com/office/drawing/2014/main" id="{069AFACF-01F6-A3BF-B8CC-D50BF740EC03}"/>
              </a:ext>
            </a:extLst>
          </p:cNvPr>
          <p:cNvCxnSpPr>
            <a:cxnSpLocks/>
          </p:cNvCxnSpPr>
          <p:nvPr/>
        </p:nvCxnSpPr>
        <p:spPr>
          <a:xfrm>
            <a:off x="555230" y="4912029"/>
            <a:ext cx="33289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Textfeld 459">
            <a:extLst>
              <a:ext uri="{FF2B5EF4-FFF2-40B4-BE49-F238E27FC236}">
                <a16:creationId xmlns:a16="http://schemas.microsoft.com/office/drawing/2014/main" id="{FFCAE715-160F-EE93-54C4-3F93C1ABCAC5}"/>
              </a:ext>
            </a:extLst>
          </p:cNvPr>
          <p:cNvSpPr txBox="1"/>
          <p:nvPr/>
        </p:nvSpPr>
        <p:spPr>
          <a:xfrm>
            <a:off x="730214" y="4899876"/>
            <a:ext cx="38101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x</a:t>
            </a:r>
          </a:p>
        </p:txBody>
      </p:sp>
      <p:sp>
        <p:nvSpPr>
          <p:cNvPr id="461" name="Textfeld 460">
            <a:extLst>
              <a:ext uri="{FF2B5EF4-FFF2-40B4-BE49-F238E27FC236}">
                <a16:creationId xmlns:a16="http://schemas.microsoft.com/office/drawing/2014/main" id="{C0A256E2-D6BC-F4C2-BB9E-966BD96417C6}"/>
              </a:ext>
            </a:extLst>
          </p:cNvPr>
          <p:cNvSpPr txBox="1"/>
          <p:nvPr/>
        </p:nvSpPr>
        <p:spPr>
          <a:xfrm>
            <a:off x="463379" y="4601219"/>
            <a:ext cx="134248" cy="1595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sp>
        <p:nvSpPr>
          <p:cNvPr id="462" name="Ellipse 461">
            <a:extLst>
              <a:ext uri="{FF2B5EF4-FFF2-40B4-BE49-F238E27FC236}">
                <a16:creationId xmlns:a16="http://schemas.microsoft.com/office/drawing/2014/main" id="{1A1730F3-BFB0-A9B1-0B1C-51A1B0D0DC1F}"/>
              </a:ext>
            </a:extLst>
          </p:cNvPr>
          <p:cNvSpPr/>
          <p:nvPr/>
        </p:nvSpPr>
        <p:spPr>
          <a:xfrm>
            <a:off x="872855" y="2857543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63" name="Ellipse 462">
            <a:extLst>
              <a:ext uri="{FF2B5EF4-FFF2-40B4-BE49-F238E27FC236}">
                <a16:creationId xmlns:a16="http://schemas.microsoft.com/office/drawing/2014/main" id="{3C9B29DC-0491-AFC7-B661-3CAE294C480E}"/>
              </a:ext>
            </a:extLst>
          </p:cNvPr>
          <p:cNvSpPr/>
          <p:nvPr/>
        </p:nvSpPr>
        <p:spPr>
          <a:xfrm>
            <a:off x="1983458" y="4268775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64" name="Ellipse 463">
            <a:extLst>
              <a:ext uri="{FF2B5EF4-FFF2-40B4-BE49-F238E27FC236}">
                <a16:creationId xmlns:a16="http://schemas.microsoft.com/office/drawing/2014/main" id="{248F6DD7-68EC-7B7A-27CE-A6DC308EC57A}"/>
              </a:ext>
            </a:extLst>
          </p:cNvPr>
          <p:cNvSpPr/>
          <p:nvPr/>
        </p:nvSpPr>
        <p:spPr>
          <a:xfrm>
            <a:off x="3167414" y="3097157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65" name="Ellipse 464">
            <a:extLst>
              <a:ext uri="{FF2B5EF4-FFF2-40B4-BE49-F238E27FC236}">
                <a16:creationId xmlns:a16="http://schemas.microsoft.com/office/drawing/2014/main" id="{7EFD2173-7B09-16D2-8AAB-6F5D2D47B506}"/>
              </a:ext>
            </a:extLst>
          </p:cNvPr>
          <p:cNvSpPr/>
          <p:nvPr/>
        </p:nvSpPr>
        <p:spPr>
          <a:xfrm>
            <a:off x="1396548" y="2128603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66" name="Ellipse 465">
            <a:extLst>
              <a:ext uri="{FF2B5EF4-FFF2-40B4-BE49-F238E27FC236}">
                <a16:creationId xmlns:a16="http://schemas.microsoft.com/office/drawing/2014/main" id="{D2C431AE-8161-AF2F-5A86-F6776B77FC7A}"/>
              </a:ext>
            </a:extLst>
          </p:cNvPr>
          <p:cNvSpPr/>
          <p:nvPr/>
        </p:nvSpPr>
        <p:spPr>
          <a:xfrm>
            <a:off x="1025844" y="4046198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67" name="Ellipse 466">
            <a:extLst>
              <a:ext uri="{FF2B5EF4-FFF2-40B4-BE49-F238E27FC236}">
                <a16:creationId xmlns:a16="http://schemas.microsoft.com/office/drawing/2014/main" id="{C972D373-E2A0-482E-C8C2-747FD10F8A2C}"/>
              </a:ext>
            </a:extLst>
          </p:cNvPr>
          <p:cNvSpPr/>
          <p:nvPr/>
        </p:nvSpPr>
        <p:spPr>
          <a:xfrm>
            <a:off x="3167414" y="2345911"/>
            <a:ext cx="170776" cy="1595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68" name="Ellipse 467">
            <a:extLst>
              <a:ext uri="{FF2B5EF4-FFF2-40B4-BE49-F238E27FC236}">
                <a16:creationId xmlns:a16="http://schemas.microsoft.com/office/drawing/2014/main" id="{2C96D42B-7FF4-B13B-7047-8C133FEF11B4}"/>
              </a:ext>
            </a:extLst>
          </p:cNvPr>
          <p:cNvSpPr/>
          <p:nvPr/>
        </p:nvSpPr>
        <p:spPr>
          <a:xfrm>
            <a:off x="1825774" y="219174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69" name="Ellipse 468">
            <a:extLst>
              <a:ext uri="{FF2B5EF4-FFF2-40B4-BE49-F238E27FC236}">
                <a16:creationId xmlns:a16="http://schemas.microsoft.com/office/drawing/2014/main" id="{57C19522-E184-B7C3-618C-6253C3178B6B}"/>
              </a:ext>
            </a:extLst>
          </p:cNvPr>
          <p:cNvSpPr/>
          <p:nvPr/>
        </p:nvSpPr>
        <p:spPr>
          <a:xfrm>
            <a:off x="957139" y="238812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0" name="Ellipse 469">
            <a:extLst>
              <a:ext uri="{FF2B5EF4-FFF2-40B4-BE49-F238E27FC236}">
                <a16:creationId xmlns:a16="http://schemas.microsoft.com/office/drawing/2014/main" id="{0E6FE65C-CCB6-166C-E721-58C65302481C}"/>
              </a:ext>
            </a:extLst>
          </p:cNvPr>
          <p:cNvSpPr/>
          <p:nvPr/>
        </p:nvSpPr>
        <p:spPr>
          <a:xfrm>
            <a:off x="1122262" y="341252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1" name="Ellipse 470">
            <a:extLst>
              <a:ext uri="{FF2B5EF4-FFF2-40B4-BE49-F238E27FC236}">
                <a16:creationId xmlns:a16="http://schemas.microsoft.com/office/drawing/2014/main" id="{65DCBAD9-82DE-A470-2ABF-42BD29330269}"/>
              </a:ext>
            </a:extLst>
          </p:cNvPr>
          <p:cNvSpPr/>
          <p:nvPr/>
        </p:nvSpPr>
        <p:spPr>
          <a:xfrm>
            <a:off x="2231713" y="289818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2" name="Ellipse 471">
            <a:extLst>
              <a:ext uri="{FF2B5EF4-FFF2-40B4-BE49-F238E27FC236}">
                <a16:creationId xmlns:a16="http://schemas.microsoft.com/office/drawing/2014/main" id="{0CABA865-22D3-8EB0-276C-F0E877D10BCD}"/>
              </a:ext>
            </a:extLst>
          </p:cNvPr>
          <p:cNvSpPr/>
          <p:nvPr/>
        </p:nvSpPr>
        <p:spPr>
          <a:xfrm>
            <a:off x="3053547" y="35670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3" name="Ellipse 472">
            <a:extLst>
              <a:ext uri="{FF2B5EF4-FFF2-40B4-BE49-F238E27FC236}">
                <a16:creationId xmlns:a16="http://schemas.microsoft.com/office/drawing/2014/main" id="{7B6EEB52-92BB-3F83-E840-6C7A412C2843}"/>
              </a:ext>
            </a:extLst>
          </p:cNvPr>
          <p:cNvSpPr/>
          <p:nvPr/>
        </p:nvSpPr>
        <p:spPr>
          <a:xfrm>
            <a:off x="2332563" y="2095196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4" name="Ellipse 473">
            <a:extLst>
              <a:ext uri="{FF2B5EF4-FFF2-40B4-BE49-F238E27FC236}">
                <a16:creationId xmlns:a16="http://schemas.microsoft.com/office/drawing/2014/main" id="{C1301955-6337-4804-C1B9-922D023EE3EB}"/>
              </a:ext>
            </a:extLst>
          </p:cNvPr>
          <p:cNvSpPr/>
          <p:nvPr/>
        </p:nvSpPr>
        <p:spPr>
          <a:xfrm>
            <a:off x="1609872" y="439221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5" name="Ellipse 474">
            <a:extLst>
              <a:ext uri="{FF2B5EF4-FFF2-40B4-BE49-F238E27FC236}">
                <a16:creationId xmlns:a16="http://schemas.microsoft.com/office/drawing/2014/main" id="{2C4AD22E-023C-46D4-3F4F-46D18F6CD745}"/>
              </a:ext>
            </a:extLst>
          </p:cNvPr>
          <p:cNvSpPr/>
          <p:nvPr/>
        </p:nvSpPr>
        <p:spPr>
          <a:xfrm>
            <a:off x="1996252" y="339682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6" name="Ellipse 475">
            <a:extLst>
              <a:ext uri="{FF2B5EF4-FFF2-40B4-BE49-F238E27FC236}">
                <a16:creationId xmlns:a16="http://schemas.microsoft.com/office/drawing/2014/main" id="{C3F073C1-CB02-489B-D775-CA8EC359CDDF}"/>
              </a:ext>
            </a:extLst>
          </p:cNvPr>
          <p:cNvSpPr/>
          <p:nvPr/>
        </p:nvSpPr>
        <p:spPr>
          <a:xfrm>
            <a:off x="2433569" y="218954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7" name="Ellipse 476">
            <a:extLst>
              <a:ext uri="{FF2B5EF4-FFF2-40B4-BE49-F238E27FC236}">
                <a16:creationId xmlns:a16="http://schemas.microsoft.com/office/drawing/2014/main" id="{73FD89FD-643B-3A67-C5C2-86D259140B82}"/>
              </a:ext>
            </a:extLst>
          </p:cNvPr>
          <p:cNvSpPr/>
          <p:nvPr/>
        </p:nvSpPr>
        <p:spPr>
          <a:xfrm>
            <a:off x="2882023" y="2238052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8" name="Ellipse 477">
            <a:extLst>
              <a:ext uri="{FF2B5EF4-FFF2-40B4-BE49-F238E27FC236}">
                <a16:creationId xmlns:a16="http://schemas.microsoft.com/office/drawing/2014/main" id="{9639111D-8E54-91D4-4B2B-47F7C6BC325F}"/>
              </a:ext>
            </a:extLst>
          </p:cNvPr>
          <p:cNvSpPr/>
          <p:nvPr/>
        </p:nvSpPr>
        <p:spPr>
          <a:xfrm>
            <a:off x="3245939" y="404609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79" name="Ellipse 478">
            <a:extLst>
              <a:ext uri="{FF2B5EF4-FFF2-40B4-BE49-F238E27FC236}">
                <a16:creationId xmlns:a16="http://schemas.microsoft.com/office/drawing/2014/main" id="{4A35587F-FE88-836E-E815-8F2ADF906B6D}"/>
              </a:ext>
            </a:extLst>
          </p:cNvPr>
          <p:cNvSpPr/>
          <p:nvPr/>
        </p:nvSpPr>
        <p:spPr>
          <a:xfrm>
            <a:off x="866206" y="3730087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0" name="Ellipse 479">
            <a:extLst>
              <a:ext uri="{FF2B5EF4-FFF2-40B4-BE49-F238E27FC236}">
                <a16:creationId xmlns:a16="http://schemas.microsoft.com/office/drawing/2014/main" id="{083501A1-63A6-BBDC-2A9C-69A75DD474EB}"/>
              </a:ext>
            </a:extLst>
          </p:cNvPr>
          <p:cNvSpPr/>
          <p:nvPr/>
        </p:nvSpPr>
        <p:spPr>
          <a:xfrm>
            <a:off x="1200868" y="450289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1" name="Ellipse 480">
            <a:extLst>
              <a:ext uri="{FF2B5EF4-FFF2-40B4-BE49-F238E27FC236}">
                <a16:creationId xmlns:a16="http://schemas.microsoft.com/office/drawing/2014/main" id="{278EC141-457B-D0A5-92E1-759F8BDA5BD9}"/>
              </a:ext>
            </a:extLst>
          </p:cNvPr>
          <p:cNvSpPr/>
          <p:nvPr/>
        </p:nvSpPr>
        <p:spPr>
          <a:xfrm>
            <a:off x="1122262" y="252163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2" name="Ellipse 481">
            <a:extLst>
              <a:ext uri="{FF2B5EF4-FFF2-40B4-BE49-F238E27FC236}">
                <a16:creationId xmlns:a16="http://schemas.microsoft.com/office/drawing/2014/main" id="{5F006608-B09F-96BC-AA2F-29978E86F2F4}"/>
              </a:ext>
            </a:extLst>
          </p:cNvPr>
          <p:cNvSpPr/>
          <p:nvPr/>
        </p:nvSpPr>
        <p:spPr>
          <a:xfrm>
            <a:off x="1039777" y="210540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3" name="Ellipse 482">
            <a:extLst>
              <a:ext uri="{FF2B5EF4-FFF2-40B4-BE49-F238E27FC236}">
                <a16:creationId xmlns:a16="http://schemas.microsoft.com/office/drawing/2014/main" id="{1012210B-4108-C715-E85F-A0FCB1382621}"/>
              </a:ext>
            </a:extLst>
          </p:cNvPr>
          <p:cNvSpPr/>
          <p:nvPr/>
        </p:nvSpPr>
        <p:spPr>
          <a:xfrm>
            <a:off x="786671" y="2645248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4" name="Ellipse 483">
            <a:extLst>
              <a:ext uri="{FF2B5EF4-FFF2-40B4-BE49-F238E27FC236}">
                <a16:creationId xmlns:a16="http://schemas.microsoft.com/office/drawing/2014/main" id="{F0BF645B-CE6F-85BE-D779-04CF580DB60E}"/>
              </a:ext>
            </a:extLst>
          </p:cNvPr>
          <p:cNvSpPr/>
          <p:nvPr/>
        </p:nvSpPr>
        <p:spPr>
          <a:xfrm>
            <a:off x="2224670" y="3266083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5" name="Ellipse 484">
            <a:extLst>
              <a:ext uri="{FF2B5EF4-FFF2-40B4-BE49-F238E27FC236}">
                <a16:creationId xmlns:a16="http://schemas.microsoft.com/office/drawing/2014/main" id="{6F3D8F64-CBF9-6590-F437-02AD3A806AF6}"/>
              </a:ext>
            </a:extLst>
          </p:cNvPr>
          <p:cNvSpPr/>
          <p:nvPr/>
        </p:nvSpPr>
        <p:spPr>
          <a:xfrm>
            <a:off x="2189833" y="256671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6" name="Ellipse 485">
            <a:extLst>
              <a:ext uri="{FF2B5EF4-FFF2-40B4-BE49-F238E27FC236}">
                <a16:creationId xmlns:a16="http://schemas.microsoft.com/office/drawing/2014/main" id="{2CFEAC01-42C9-A7DD-B154-4F2FBE5CB4A5}"/>
              </a:ext>
            </a:extLst>
          </p:cNvPr>
          <p:cNvSpPr/>
          <p:nvPr/>
        </p:nvSpPr>
        <p:spPr>
          <a:xfrm>
            <a:off x="904155" y="3258374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7" name="Ellipse 486">
            <a:extLst>
              <a:ext uri="{FF2B5EF4-FFF2-40B4-BE49-F238E27FC236}">
                <a16:creationId xmlns:a16="http://schemas.microsoft.com/office/drawing/2014/main" id="{D8096CDD-8E1F-EB1A-4EB6-D04E053C5A57}"/>
              </a:ext>
            </a:extLst>
          </p:cNvPr>
          <p:cNvSpPr/>
          <p:nvPr/>
        </p:nvSpPr>
        <p:spPr>
          <a:xfrm>
            <a:off x="3233920" y="2761301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8" name="Ellipse 487">
            <a:extLst>
              <a:ext uri="{FF2B5EF4-FFF2-40B4-BE49-F238E27FC236}">
                <a16:creationId xmlns:a16="http://schemas.microsoft.com/office/drawing/2014/main" id="{D35B1591-1603-0F8F-B908-B4CAA8274EBE}"/>
              </a:ext>
            </a:extLst>
          </p:cNvPr>
          <p:cNvSpPr/>
          <p:nvPr/>
        </p:nvSpPr>
        <p:spPr>
          <a:xfrm>
            <a:off x="775444" y="4287005"/>
            <a:ext cx="83759" cy="7824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89" name="Ellipse 488">
            <a:extLst>
              <a:ext uri="{FF2B5EF4-FFF2-40B4-BE49-F238E27FC236}">
                <a16:creationId xmlns:a16="http://schemas.microsoft.com/office/drawing/2014/main" id="{8AF83CA2-93A4-F9EA-5780-DDA2F10BBA9A}"/>
              </a:ext>
            </a:extLst>
          </p:cNvPr>
          <p:cNvSpPr/>
          <p:nvPr/>
        </p:nvSpPr>
        <p:spPr>
          <a:xfrm>
            <a:off x="2411206" y="2242394"/>
            <a:ext cx="170776" cy="159524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0" name="Ellipse 489">
            <a:extLst>
              <a:ext uri="{FF2B5EF4-FFF2-40B4-BE49-F238E27FC236}">
                <a16:creationId xmlns:a16="http://schemas.microsoft.com/office/drawing/2014/main" id="{14062B28-5C0A-05F7-226E-FB9E6DE57607}"/>
              </a:ext>
            </a:extLst>
          </p:cNvPr>
          <p:cNvSpPr/>
          <p:nvPr/>
        </p:nvSpPr>
        <p:spPr>
          <a:xfrm>
            <a:off x="2667554" y="4205722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1" name="Ellipse 490">
            <a:extLst>
              <a:ext uri="{FF2B5EF4-FFF2-40B4-BE49-F238E27FC236}">
                <a16:creationId xmlns:a16="http://schemas.microsoft.com/office/drawing/2014/main" id="{9DA95A8B-A3BE-E398-9265-D606C7263BBA}"/>
              </a:ext>
            </a:extLst>
          </p:cNvPr>
          <p:cNvSpPr/>
          <p:nvPr/>
        </p:nvSpPr>
        <p:spPr>
          <a:xfrm>
            <a:off x="1111311" y="2390578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  <p:sp>
        <p:nvSpPr>
          <p:cNvPr id="492" name="Ellipse 491">
            <a:extLst>
              <a:ext uri="{FF2B5EF4-FFF2-40B4-BE49-F238E27FC236}">
                <a16:creationId xmlns:a16="http://schemas.microsoft.com/office/drawing/2014/main" id="{4193402C-4206-361D-CABE-3C83A9DF2FFF}"/>
              </a:ext>
            </a:extLst>
          </p:cNvPr>
          <p:cNvSpPr/>
          <p:nvPr/>
        </p:nvSpPr>
        <p:spPr>
          <a:xfrm>
            <a:off x="3271673" y="2711261"/>
            <a:ext cx="170776" cy="15952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954212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90EB9-825D-5191-DA98-E3CD9BD3F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E46B78E-47E9-A7F1-10B7-DE7EA5B6A9E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A49197-340E-8DEA-00C8-CA0362ABCD7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A0F6A945-2607-59C1-AA50-90567839E2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E850D1-F9B8-2394-EE74-BBB1AF6EF21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30.01.2025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F61BEAA-BC2F-A4E9-5AB9-CEDAF1CC28C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6241B1A-DB7E-95B0-9819-7BDA28C2B3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52</a:t>
            </a:fld>
            <a:endParaRPr lang="de-DE" noProof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0BD34A8B-00C4-DB0C-B9FE-09F61A7075E1}"/>
              </a:ext>
            </a:extLst>
          </p:cNvPr>
          <p:cNvSpPr txBox="1"/>
          <p:nvPr/>
        </p:nvSpPr>
        <p:spPr>
          <a:xfrm>
            <a:off x="333154" y="720379"/>
            <a:ext cx="8909906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ea typeface="Calibri"/>
              </a:rPr>
              <a:t>Bisheriger Ansatz: Single Query </a:t>
            </a:r>
            <a:r>
              <a:rPr lang="de-DE" sz="2800" noProof="0" err="1">
                <a:ea typeface="Calibri"/>
              </a:rPr>
              <a:t>vs</a:t>
            </a:r>
            <a:r>
              <a:rPr lang="de-DE" sz="2800" noProof="0">
                <a:ea typeface="Calibri"/>
              </a:rPr>
              <a:t> Multi Query</a:t>
            </a:r>
          </a:p>
        </p:txBody>
      </p: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26D92601-A0DF-D3E1-5AB7-C8ED262D8EE4}"/>
              </a:ext>
            </a:extLst>
          </p:cNvPr>
          <p:cNvGrpSpPr/>
          <p:nvPr/>
        </p:nvGrpSpPr>
        <p:grpSpPr>
          <a:xfrm>
            <a:off x="1761677" y="1942333"/>
            <a:ext cx="3713546" cy="3113816"/>
            <a:chOff x="466277" y="1945584"/>
            <a:chExt cx="3713546" cy="3113816"/>
          </a:xfrm>
        </p:grpSpPr>
        <p:cxnSp>
          <p:nvCxnSpPr>
            <p:cNvPr id="259" name="Gerader Verbinder 258">
              <a:extLst>
                <a:ext uri="{FF2B5EF4-FFF2-40B4-BE49-F238E27FC236}">
                  <a16:creationId xmlns:a16="http://schemas.microsoft.com/office/drawing/2014/main" id="{93ED4144-083C-A001-4E71-9D63D7108BB3}"/>
                </a:ext>
              </a:extLst>
            </p:cNvPr>
            <p:cNvCxnSpPr>
              <a:cxnSpLocks/>
              <a:stCxn id="253" idx="3"/>
              <a:endCxn id="205" idx="7"/>
            </p:cNvCxnSpPr>
            <p:nvPr/>
          </p:nvCxnSpPr>
          <p:spPr>
            <a:xfrm flipV="1">
              <a:off x="3056296" y="2734623"/>
              <a:ext cx="365103" cy="340489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r Verbinder 261">
              <a:extLst>
                <a:ext uri="{FF2B5EF4-FFF2-40B4-BE49-F238E27FC236}">
                  <a16:creationId xmlns:a16="http://schemas.microsoft.com/office/drawing/2014/main" id="{139C5732-9FD3-DC02-F09D-31ABBCF092A1}"/>
                </a:ext>
              </a:extLst>
            </p:cNvPr>
            <p:cNvCxnSpPr>
              <a:cxnSpLocks/>
              <a:stCxn id="203" idx="7"/>
              <a:endCxn id="177" idx="3"/>
            </p:cNvCxnSpPr>
            <p:nvPr/>
          </p:nvCxnSpPr>
          <p:spPr>
            <a:xfrm flipH="1">
              <a:off x="2440176" y="4229084"/>
              <a:ext cx="377104" cy="28956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4961C55-4783-4B3A-668F-69307B0FFC6D}"/>
                </a:ext>
              </a:extLst>
            </p:cNvPr>
            <p:cNvCxnSpPr>
              <a:cxnSpLocks/>
              <a:stCxn id="178" idx="0"/>
              <a:endCxn id="176" idx="4"/>
            </p:cNvCxnSpPr>
            <p:nvPr/>
          </p:nvCxnSpPr>
          <p:spPr>
            <a:xfrm flipH="1">
              <a:off x="1166508" y="2128603"/>
              <a:ext cx="319388" cy="1573063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55DFBD09-AE9B-BA53-A148-7905D1353713}"/>
                </a:ext>
              </a:extLst>
            </p:cNvPr>
            <p:cNvCxnSpPr>
              <a:cxnSpLocks/>
              <a:stCxn id="178" idx="1"/>
              <a:endCxn id="202" idx="5"/>
            </p:cNvCxnSpPr>
            <p:nvPr/>
          </p:nvCxnSpPr>
          <p:spPr>
            <a:xfrm>
              <a:off x="1425518" y="2151965"/>
              <a:ext cx="379206" cy="45481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1ADDF274-BA50-9F00-A8BC-877D6424E27A}"/>
                </a:ext>
              </a:extLst>
            </p:cNvPr>
            <p:cNvCxnSpPr>
              <a:cxnSpLocks/>
              <a:stCxn id="202" idx="2"/>
              <a:endCxn id="180" idx="6"/>
            </p:cNvCxnSpPr>
            <p:nvPr/>
          </p:nvCxnSpPr>
          <p:spPr>
            <a:xfrm flipV="1">
              <a:off x="1658958" y="2425673"/>
              <a:ext cx="1683192" cy="12471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363ACE86-BA31-330A-6D30-6130EDA11D1B}"/>
                </a:ext>
              </a:extLst>
            </p:cNvPr>
            <p:cNvCxnSpPr>
              <a:cxnSpLocks/>
              <a:stCxn id="180" idx="0"/>
              <a:endCxn id="253" idx="4"/>
            </p:cNvCxnSpPr>
            <p:nvPr/>
          </p:nvCxnSpPr>
          <p:spPr>
            <a:xfrm flipH="1">
              <a:off x="3116674" y="2345911"/>
              <a:ext cx="140088" cy="752563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D0C2FC67-A986-389F-9E33-F06AC0C154B4}"/>
                </a:ext>
              </a:extLst>
            </p:cNvPr>
            <p:cNvCxnSpPr>
              <a:cxnSpLocks/>
              <a:stCxn id="153" idx="4"/>
              <a:endCxn id="207" idx="0"/>
            </p:cNvCxnSpPr>
            <p:nvPr/>
          </p:nvCxnSpPr>
          <p:spPr>
            <a:xfrm flipV="1">
              <a:off x="1201612" y="2036402"/>
              <a:ext cx="46048" cy="513700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14FD0636-4B3A-9CFC-32FD-652E30D24280}"/>
                </a:ext>
              </a:extLst>
            </p:cNvPr>
            <p:cNvCxnSpPr>
              <a:cxnSpLocks/>
              <a:stCxn id="208" idx="0"/>
              <a:endCxn id="154" idx="4"/>
            </p:cNvCxnSpPr>
            <p:nvPr/>
          </p:nvCxnSpPr>
          <p:spPr>
            <a:xfrm>
              <a:off x="3343532" y="2133016"/>
              <a:ext cx="18442" cy="737769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Gerader Verbinder 212">
              <a:extLst>
                <a:ext uri="{FF2B5EF4-FFF2-40B4-BE49-F238E27FC236}">
                  <a16:creationId xmlns:a16="http://schemas.microsoft.com/office/drawing/2014/main" id="{3B1EC099-3B9C-4DD8-B085-75877C6D0653}"/>
                </a:ext>
              </a:extLst>
            </p:cNvPr>
            <p:cNvCxnSpPr>
              <a:cxnSpLocks/>
              <a:stCxn id="206" idx="6"/>
              <a:endCxn id="207" idx="2"/>
            </p:cNvCxnSpPr>
            <p:nvPr/>
          </p:nvCxnSpPr>
          <p:spPr>
            <a:xfrm flipH="1" flipV="1">
              <a:off x="1162272" y="2116164"/>
              <a:ext cx="1034357" cy="211094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Gerader Verbinder 215">
              <a:extLst>
                <a:ext uri="{FF2B5EF4-FFF2-40B4-BE49-F238E27FC236}">
                  <a16:creationId xmlns:a16="http://schemas.microsoft.com/office/drawing/2014/main" id="{7FA7E1F6-AD3A-B164-393A-350039271FA4}"/>
                </a:ext>
              </a:extLst>
            </p:cNvPr>
            <p:cNvCxnSpPr>
              <a:cxnSpLocks/>
              <a:stCxn id="208" idx="6"/>
              <a:endCxn id="206" idx="2"/>
            </p:cNvCxnSpPr>
            <p:nvPr/>
          </p:nvCxnSpPr>
          <p:spPr>
            <a:xfrm flipH="1">
              <a:off x="2025853" y="2212778"/>
              <a:ext cx="1403067" cy="114480"/>
            </a:xfrm>
            <a:prstGeom prst="line">
              <a:avLst/>
            </a:prstGeom>
            <a:ln w="381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A714E6DB-071C-3C2C-685A-92E1A518A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95364" y="2208365"/>
              <a:ext cx="281819" cy="25800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4ED65310-5DC9-2DF8-2A8C-A42B53C2D33D}"/>
                </a:ext>
              </a:extLst>
            </p:cNvPr>
            <p:cNvSpPr txBox="1"/>
            <p:nvPr/>
          </p:nvSpPr>
          <p:spPr>
            <a:xfrm>
              <a:off x="466277" y="4601219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endParaRPr lang="de-DE" sz="1400" noProof="0">
                <a:latin typeface="Calibri" pitchFamily="2" charset="77"/>
              </a:endParaRPr>
            </a:p>
          </p:txBody>
        </p: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75391D19-3993-61B9-EB6F-DEA0F2BA72B8}"/>
                </a:ext>
              </a:extLst>
            </p:cNvPr>
            <p:cNvCxnSpPr>
              <a:cxnSpLocks/>
            </p:cNvCxnSpPr>
            <p:nvPr/>
          </p:nvCxnSpPr>
          <p:spPr>
            <a:xfrm>
              <a:off x="1484834" y="2211405"/>
              <a:ext cx="1035392" cy="110751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CC6A2FB8-C511-F072-3BC3-BF21E7C4EF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54459" y="2322156"/>
              <a:ext cx="565767" cy="61419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034D6077-3D00-7CA9-3EAE-37219E7B0881}"/>
                </a:ext>
              </a:extLst>
            </p:cNvPr>
            <p:cNvSpPr/>
            <p:nvPr/>
          </p:nvSpPr>
          <p:spPr>
            <a:xfrm>
              <a:off x="668248" y="1945584"/>
              <a:ext cx="3046107" cy="284540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BC46767C-F692-D515-52BB-5A9A744AC308}"/>
                </a:ext>
              </a:extLst>
            </p:cNvPr>
            <p:cNvSpPr/>
            <p:nvPr/>
          </p:nvSpPr>
          <p:spPr>
            <a:xfrm>
              <a:off x="1866998" y="2878707"/>
              <a:ext cx="170776" cy="15952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0" name="Flussdiagramm: Grenzstelle 39">
              <a:extLst>
                <a:ext uri="{FF2B5EF4-FFF2-40B4-BE49-F238E27FC236}">
                  <a16:creationId xmlns:a16="http://schemas.microsoft.com/office/drawing/2014/main" id="{A8475E03-EEFF-C59C-372F-A36FAAEE9BC5}"/>
                </a:ext>
              </a:extLst>
            </p:cNvPr>
            <p:cNvSpPr/>
            <p:nvPr/>
          </p:nvSpPr>
          <p:spPr>
            <a:xfrm rot="5400000">
              <a:off x="1997437" y="3184264"/>
              <a:ext cx="319391" cy="1375311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41" name="Flussdiagramm: Grenzstelle 40">
              <a:extLst>
                <a:ext uri="{FF2B5EF4-FFF2-40B4-BE49-F238E27FC236}">
                  <a16:creationId xmlns:a16="http://schemas.microsoft.com/office/drawing/2014/main" id="{2142AC7B-4A8F-4A3A-772E-8627AEAB15CC}"/>
                </a:ext>
              </a:extLst>
            </p:cNvPr>
            <p:cNvSpPr/>
            <p:nvPr/>
          </p:nvSpPr>
          <p:spPr>
            <a:xfrm>
              <a:off x="1387466" y="2711261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42" name="Flussdiagramm: Grenzstelle 41">
              <a:extLst>
                <a:ext uri="{FF2B5EF4-FFF2-40B4-BE49-F238E27FC236}">
                  <a16:creationId xmlns:a16="http://schemas.microsoft.com/office/drawing/2014/main" id="{88007503-1FE8-58AD-A53B-2F037B7DC9B0}"/>
                </a:ext>
              </a:extLst>
            </p:cNvPr>
            <p:cNvSpPr/>
            <p:nvPr/>
          </p:nvSpPr>
          <p:spPr>
            <a:xfrm>
              <a:off x="2584880" y="2711261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A91276A7-0603-71A3-6BA1-1C5D730B28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128" y="4581135"/>
              <a:ext cx="0" cy="3308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A2325B19-7B42-E0C0-1CA8-4B72F8B26FB5}"/>
                </a:ext>
              </a:extLst>
            </p:cNvPr>
            <p:cNvCxnSpPr>
              <a:cxnSpLocks/>
            </p:cNvCxnSpPr>
            <p:nvPr/>
          </p:nvCxnSpPr>
          <p:spPr>
            <a:xfrm>
              <a:off x="558128" y="4912029"/>
              <a:ext cx="3328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9F6B6616-12B7-B7CE-4B4A-B865EF788CDE}"/>
                </a:ext>
              </a:extLst>
            </p:cNvPr>
            <p:cNvSpPr txBox="1"/>
            <p:nvPr/>
          </p:nvSpPr>
          <p:spPr>
            <a:xfrm>
              <a:off x="733112" y="4899876"/>
              <a:ext cx="38101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481C914D-FAD2-DB20-98EB-3F5A1A54174A}"/>
                </a:ext>
              </a:extLst>
            </p:cNvPr>
            <p:cNvSpPr txBox="1"/>
            <p:nvPr/>
          </p:nvSpPr>
          <p:spPr>
            <a:xfrm>
              <a:off x="466277" y="4601219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y</a:t>
              </a:r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01EAD3F8-B924-734B-B032-182AE96AFB47}"/>
                </a:ext>
              </a:extLst>
            </p:cNvPr>
            <p:cNvSpPr/>
            <p:nvPr/>
          </p:nvSpPr>
          <p:spPr>
            <a:xfrm>
              <a:off x="1399446" y="2128603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6A2340C5-137C-6ECF-E28C-7191E5F9F853}"/>
                </a:ext>
              </a:extLst>
            </p:cNvPr>
            <p:cNvSpPr/>
            <p:nvPr/>
          </p:nvSpPr>
          <p:spPr>
            <a:xfrm>
              <a:off x="1828672" y="219174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F6069039-ABAA-C993-12BF-1E34A72874E0}"/>
                </a:ext>
              </a:extLst>
            </p:cNvPr>
            <p:cNvSpPr/>
            <p:nvPr/>
          </p:nvSpPr>
          <p:spPr>
            <a:xfrm>
              <a:off x="960037" y="238812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3A45ACD-0018-A518-EFEA-2ECC17D081E8}"/>
                </a:ext>
              </a:extLst>
            </p:cNvPr>
            <p:cNvSpPr/>
            <p:nvPr/>
          </p:nvSpPr>
          <p:spPr>
            <a:xfrm>
              <a:off x="1125160" y="341252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067B4206-1E0A-CF21-DBC8-1144E5D4C38E}"/>
                </a:ext>
              </a:extLst>
            </p:cNvPr>
            <p:cNvSpPr/>
            <p:nvPr/>
          </p:nvSpPr>
          <p:spPr>
            <a:xfrm>
              <a:off x="2234611" y="289818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D6AE016-AAEE-8709-5C57-93A916E0DF46}"/>
                </a:ext>
              </a:extLst>
            </p:cNvPr>
            <p:cNvSpPr/>
            <p:nvPr/>
          </p:nvSpPr>
          <p:spPr>
            <a:xfrm>
              <a:off x="3056445" y="356707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08385E22-4BE6-69BD-A6A5-3A080ECD99B0}"/>
                </a:ext>
              </a:extLst>
            </p:cNvPr>
            <p:cNvSpPr/>
            <p:nvPr/>
          </p:nvSpPr>
          <p:spPr>
            <a:xfrm>
              <a:off x="2335461" y="209519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EEE0DC43-762D-C3DD-E6B3-7A584251E64C}"/>
                </a:ext>
              </a:extLst>
            </p:cNvPr>
            <p:cNvSpPr/>
            <p:nvPr/>
          </p:nvSpPr>
          <p:spPr>
            <a:xfrm>
              <a:off x="1612770" y="4392212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E512195D-C454-6B7F-E2E9-E8D906278195}"/>
                </a:ext>
              </a:extLst>
            </p:cNvPr>
            <p:cNvSpPr/>
            <p:nvPr/>
          </p:nvSpPr>
          <p:spPr>
            <a:xfrm>
              <a:off x="1999150" y="339682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95A4B4CE-A6C8-5BE0-445C-C268033D3637}"/>
                </a:ext>
              </a:extLst>
            </p:cNvPr>
            <p:cNvSpPr/>
            <p:nvPr/>
          </p:nvSpPr>
          <p:spPr>
            <a:xfrm>
              <a:off x="2436467" y="218954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44A24D7E-F5AF-1BFB-5C39-41FE4F3D61A2}"/>
                </a:ext>
              </a:extLst>
            </p:cNvPr>
            <p:cNvSpPr/>
            <p:nvPr/>
          </p:nvSpPr>
          <p:spPr>
            <a:xfrm>
              <a:off x="2884921" y="2238052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7908A6E-5291-C086-F356-5C001F9A5586}"/>
                </a:ext>
              </a:extLst>
            </p:cNvPr>
            <p:cNvSpPr/>
            <p:nvPr/>
          </p:nvSpPr>
          <p:spPr>
            <a:xfrm>
              <a:off x="3248837" y="404609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7770A32E-3B28-C87F-20B9-EF0771A06124}"/>
                </a:ext>
              </a:extLst>
            </p:cNvPr>
            <p:cNvSpPr/>
            <p:nvPr/>
          </p:nvSpPr>
          <p:spPr>
            <a:xfrm>
              <a:off x="869104" y="373008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7C6E8D61-0752-3FF4-FAE7-4CCB5D572A92}"/>
                </a:ext>
              </a:extLst>
            </p:cNvPr>
            <p:cNvSpPr/>
            <p:nvPr/>
          </p:nvSpPr>
          <p:spPr>
            <a:xfrm>
              <a:off x="1203766" y="450289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1332F608-DC6A-9BA9-3CA9-FA13E3E24A84}"/>
                </a:ext>
              </a:extLst>
            </p:cNvPr>
            <p:cNvSpPr/>
            <p:nvPr/>
          </p:nvSpPr>
          <p:spPr>
            <a:xfrm>
              <a:off x="1125160" y="252163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346789C5-49C3-DDD0-ACE8-9BF46A8F612F}"/>
                </a:ext>
              </a:extLst>
            </p:cNvPr>
            <p:cNvSpPr/>
            <p:nvPr/>
          </p:nvSpPr>
          <p:spPr>
            <a:xfrm>
              <a:off x="1042675" y="210540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B139F1A7-285A-0E28-6871-B2AE8061E41B}"/>
                </a:ext>
              </a:extLst>
            </p:cNvPr>
            <p:cNvSpPr/>
            <p:nvPr/>
          </p:nvSpPr>
          <p:spPr>
            <a:xfrm>
              <a:off x="789569" y="2645248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964AE15B-7D45-A7C9-0180-C0E1F50E00E3}"/>
                </a:ext>
              </a:extLst>
            </p:cNvPr>
            <p:cNvSpPr/>
            <p:nvPr/>
          </p:nvSpPr>
          <p:spPr>
            <a:xfrm>
              <a:off x="2227568" y="326608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9FED2E00-7985-DBF4-33BA-67490B171F2D}"/>
                </a:ext>
              </a:extLst>
            </p:cNvPr>
            <p:cNvSpPr/>
            <p:nvPr/>
          </p:nvSpPr>
          <p:spPr>
            <a:xfrm>
              <a:off x="2192731" y="256671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7639C6BF-0FD9-3CFF-7407-37741B025063}"/>
                </a:ext>
              </a:extLst>
            </p:cNvPr>
            <p:cNvSpPr/>
            <p:nvPr/>
          </p:nvSpPr>
          <p:spPr>
            <a:xfrm>
              <a:off x="907053" y="325837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E9B8DD29-B0BC-1266-1C91-AA063ADC8500}"/>
                </a:ext>
              </a:extLst>
            </p:cNvPr>
            <p:cNvSpPr/>
            <p:nvPr/>
          </p:nvSpPr>
          <p:spPr>
            <a:xfrm>
              <a:off x="3236818" y="276130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6DBF7EB6-E05B-8C52-DA46-2E1122FD3430}"/>
                </a:ext>
              </a:extLst>
            </p:cNvPr>
            <p:cNvSpPr/>
            <p:nvPr/>
          </p:nvSpPr>
          <p:spPr>
            <a:xfrm>
              <a:off x="778342" y="428700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4611225C-4F33-1FE3-76D4-2B1D11A3F86D}"/>
                </a:ext>
              </a:extLst>
            </p:cNvPr>
            <p:cNvSpPr/>
            <p:nvPr/>
          </p:nvSpPr>
          <p:spPr>
            <a:xfrm>
              <a:off x="1114209" y="2390578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06" name="Textfeld 105">
              <a:extLst>
                <a:ext uri="{FF2B5EF4-FFF2-40B4-BE49-F238E27FC236}">
                  <a16:creationId xmlns:a16="http://schemas.microsoft.com/office/drawing/2014/main" id="{70C3EB93-0091-14E5-DE46-B079C2C81F90}"/>
                </a:ext>
              </a:extLst>
            </p:cNvPr>
            <p:cNvSpPr txBox="1"/>
            <p:nvPr/>
          </p:nvSpPr>
          <p:spPr>
            <a:xfrm>
              <a:off x="4045575" y="4601219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endParaRPr lang="de-DE" sz="1400" noProof="0">
                <a:latin typeface="Calibri" pitchFamily="2" charset="77"/>
              </a:endParaRPr>
            </a:p>
          </p:txBody>
        </p:sp>
        <p:sp>
          <p:nvSpPr>
            <p:cNvPr id="153" name="Ellipse 152">
              <a:extLst>
                <a:ext uri="{FF2B5EF4-FFF2-40B4-BE49-F238E27FC236}">
                  <a16:creationId xmlns:a16="http://schemas.microsoft.com/office/drawing/2014/main" id="{1953191D-E6BB-51D4-5399-F75E76562A43}"/>
                </a:ext>
              </a:extLst>
            </p:cNvPr>
            <p:cNvSpPr/>
            <p:nvPr/>
          </p:nvSpPr>
          <p:spPr>
            <a:xfrm>
              <a:off x="1116224" y="2390578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54" name="Ellipse 153">
              <a:extLst>
                <a:ext uri="{FF2B5EF4-FFF2-40B4-BE49-F238E27FC236}">
                  <a16:creationId xmlns:a16="http://schemas.microsoft.com/office/drawing/2014/main" id="{BF9220D8-3285-4303-7ABD-15E195B57E52}"/>
                </a:ext>
              </a:extLst>
            </p:cNvPr>
            <p:cNvSpPr/>
            <p:nvPr/>
          </p:nvSpPr>
          <p:spPr>
            <a:xfrm>
              <a:off x="3276586" y="2711261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159" name="Gerader Verbinder 158">
              <a:extLst>
                <a:ext uri="{FF2B5EF4-FFF2-40B4-BE49-F238E27FC236}">
                  <a16:creationId xmlns:a16="http://schemas.microsoft.com/office/drawing/2014/main" id="{79EC08FA-25A3-E7D6-B35D-7159919F31EC}"/>
                </a:ext>
              </a:extLst>
            </p:cNvPr>
            <p:cNvCxnSpPr>
              <a:cxnSpLocks/>
              <a:stCxn id="176" idx="0"/>
            </p:cNvCxnSpPr>
            <p:nvPr/>
          </p:nvCxnSpPr>
          <p:spPr>
            <a:xfrm flipH="1">
              <a:off x="1115191" y="3542142"/>
              <a:ext cx="51317" cy="582196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>
              <a:extLst>
                <a:ext uri="{FF2B5EF4-FFF2-40B4-BE49-F238E27FC236}">
                  <a16:creationId xmlns:a16="http://schemas.microsoft.com/office/drawing/2014/main" id="{985B0CFF-14FC-8A9D-7520-34D78BDC2273}"/>
                </a:ext>
              </a:extLst>
            </p:cNvPr>
            <p:cNvCxnSpPr>
              <a:cxnSpLocks/>
              <a:stCxn id="179" idx="2"/>
              <a:endCxn id="177" idx="6"/>
            </p:cNvCxnSpPr>
            <p:nvPr/>
          </p:nvCxnSpPr>
          <p:spPr>
            <a:xfrm>
              <a:off x="1029804" y="4125960"/>
              <a:ext cx="1556138" cy="336292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Ellipse 175">
              <a:extLst>
                <a:ext uri="{FF2B5EF4-FFF2-40B4-BE49-F238E27FC236}">
                  <a16:creationId xmlns:a16="http://schemas.microsoft.com/office/drawing/2014/main" id="{194649C0-F96C-BB62-BDD7-D1B83CF9F164}"/>
                </a:ext>
              </a:extLst>
            </p:cNvPr>
            <p:cNvSpPr/>
            <p:nvPr/>
          </p:nvSpPr>
          <p:spPr>
            <a:xfrm>
              <a:off x="1081120" y="3542142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FE97A87D-B7B3-4B81-BF3C-CDB0622AB350}"/>
                </a:ext>
              </a:extLst>
            </p:cNvPr>
            <p:cNvSpPr/>
            <p:nvPr/>
          </p:nvSpPr>
          <p:spPr>
            <a:xfrm>
              <a:off x="2415166" y="4382490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78" name="Ellipse 177">
              <a:extLst>
                <a:ext uri="{FF2B5EF4-FFF2-40B4-BE49-F238E27FC236}">
                  <a16:creationId xmlns:a16="http://schemas.microsoft.com/office/drawing/2014/main" id="{9595B398-11A7-A511-6A92-A361D4DA9C16}"/>
                </a:ext>
              </a:extLst>
            </p:cNvPr>
            <p:cNvSpPr/>
            <p:nvPr/>
          </p:nvSpPr>
          <p:spPr>
            <a:xfrm>
              <a:off x="1400508" y="2128603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79" name="Ellipse 178">
              <a:extLst>
                <a:ext uri="{FF2B5EF4-FFF2-40B4-BE49-F238E27FC236}">
                  <a16:creationId xmlns:a16="http://schemas.microsoft.com/office/drawing/2014/main" id="{1C07CA19-5D09-D71A-4A49-F680C0D515AB}"/>
                </a:ext>
              </a:extLst>
            </p:cNvPr>
            <p:cNvSpPr/>
            <p:nvPr/>
          </p:nvSpPr>
          <p:spPr>
            <a:xfrm>
              <a:off x="1029804" y="4046198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80" name="Ellipse 179">
              <a:extLst>
                <a:ext uri="{FF2B5EF4-FFF2-40B4-BE49-F238E27FC236}">
                  <a16:creationId xmlns:a16="http://schemas.microsoft.com/office/drawing/2014/main" id="{5A66435D-1196-3828-50F3-EC845C747422}"/>
                </a:ext>
              </a:extLst>
            </p:cNvPr>
            <p:cNvSpPr/>
            <p:nvPr/>
          </p:nvSpPr>
          <p:spPr>
            <a:xfrm>
              <a:off x="3171374" y="2345911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9CD89CB4-452F-AB0C-91F2-2C1A7FAF3433}"/>
                </a:ext>
              </a:extLst>
            </p:cNvPr>
            <p:cNvSpPr/>
            <p:nvPr/>
          </p:nvSpPr>
          <p:spPr>
            <a:xfrm>
              <a:off x="1658958" y="2470621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F8F58A3C-C4BE-93E5-821D-E0D8D4E6CA74}"/>
                </a:ext>
              </a:extLst>
            </p:cNvPr>
            <p:cNvSpPr/>
            <p:nvPr/>
          </p:nvSpPr>
          <p:spPr>
            <a:xfrm>
              <a:off x="2671514" y="4205722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8E8BC6A0-F95E-2D8F-DD2F-B774392BD2D6}"/>
                </a:ext>
              </a:extLst>
            </p:cNvPr>
            <p:cNvSpPr/>
            <p:nvPr/>
          </p:nvSpPr>
          <p:spPr>
            <a:xfrm>
              <a:off x="3275633" y="2711261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54528263-D760-5008-F9DE-C6188056760D}"/>
                </a:ext>
              </a:extLst>
            </p:cNvPr>
            <p:cNvSpPr/>
            <p:nvPr/>
          </p:nvSpPr>
          <p:spPr>
            <a:xfrm>
              <a:off x="2025853" y="2247496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0CAC20CB-A27C-982E-774D-8FE9BA9D61C6}"/>
                </a:ext>
              </a:extLst>
            </p:cNvPr>
            <p:cNvSpPr/>
            <p:nvPr/>
          </p:nvSpPr>
          <p:spPr>
            <a:xfrm>
              <a:off x="1162272" y="2036402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A720C1FD-3219-750C-514C-51FBD592D017}"/>
                </a:ext>
              </a:extLst>
            </p:cNvPr>
            <p:cNvSpPr/>
            <p:nvPr/>
          </p:nvSpPr>
          <p:spPr>
            <a:xfrm>
              <a:off x="3258144" y="2133016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53" name="Ellipse 252">
              <a:extLst>
                <a:ext uri="{FF2B5EF4-FFF2-40B4-BE49-F238E27FC236}">
                  <a16:creationId xmlns:a16="http://schemas.microsoft.com/office/drawing/2014/main" id="{135B6E06-4227-65EA-0703-058F342F29F5}"/>
                </a:ext>
              </a:extLst>
            </p:cNvPr>
            <p:cNvSpPr/>
            <p:nvPr/>
          </p:nvSpPr>
          <p:spPr>
            <a:xfrm>
              <a:off x="3031286" y="2938950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6E33089B-1A4C-E003-EE81-E7C6066691EA}"/>
                </a:ext>
              </a:extLst>
            </p:cNvPr>
            <p:cNvSpPr/>
            <p:nvPr/>
          </p:nvSpPr>
          <p:spPr>
            <a:xfrm>
              <a:off x="2414104" y="2242394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79" name="Gruppieren 78">
            <a:extLst>
              <a:ext uri="{FF2B5EF4-FFF2-40B4-BE49-F238E27FC236}">
                <a16:creationId xmlns:a16="http://schemas.microsoft.com/office/drawing/2014/main" id="{F85B81D5-10DA-F32B-7D5E-FC4587A00283}"/>
              </a:ext>
            </a:extLst>
          </p:cNvPr>
          <p:cNvGrpSpPr/>
          <p:nvPr/>
        </p:nvGrpSpPr>
        <p:grpSpPr>
          <a:xfrm>
            <a:off x="6816277" y="1942333"/>
            <a:ext cx="3248078" cy="3113816"/>
            <a:chOff x="5520877" y="1945584"/>
            <a:chExt cx="3248078" cy="3113816"/>
          </a:xfrm>
        </p:grpSpPr>
        <p:cxnSp>
          <p:nvCxnSpPr>
            <p:cNvPr id="270" name="Gerader Verbinder 269">
              <a:extLst>
                <a:ext uri="{FF2B5EF4-FFF2-40B4-BE49-F238E27FC236}">
                  <a16:creationId xmlns:a16="http://schemas.microsoft.com/office/drawing/2014/main" id="{B5EE952C-ED0F-12D1-6961-79B449C71BC1}"/>
                </a:ext>
              </a:extLst>
            </p:cNvPr>
            <p:cNvCxnSpPr>
              <a:cxnSpLocks/>
              <a:stCxn id="236" idx="0"/>
              <a:endCxn id="268" idx="4"/>
            </p:cNvCxnSpPr>
            <p:nvPr/>
          </p:nvCxnSpPr>
          <p:spPr>
            <a:xfrm>
              <a:off x="8310300" y="2345911"/>
              <a:ext cx="104259" cy="524874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3A09FCA-14A8-8380-2C8C-B32EAEEAA2A7}"/>
                </a:ext>
              </a:extLst>
            </p:cNvPr>
            <p:cNvCxnSpPr>
              <a:cxnSpLocks/>
            </p:cNvCxnSpPr>
            <p:nvPr/>
          </p:nvCxnSpPr>
          <p:spPr>
            <a:xfrm>
              <a:off x="7574826" y="2316293"/>
              <a:ext cx="728610" cy="12397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591A3E2D-D83E-FBA0-916F-10A218EBBE96}"/>
                </a:ext>
              </a:extLst>
            </p:cNvPr>
            <p:cNvCxnSpPr>
              <a:cxnSpLocks/>
            </p:cNvCxnSpPr>
            <p:nvPr/>
          </p:nvCxnSpPr>
          <p:spPr>
            <a:xfrm>
              <a:off x="6539434" y="2211405"/>
              <a:ext cx="1035392" cy="110751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r Verbinder 274">
              <a:extLst>
                <a:ext uri="{FF2B5EF4-FFF2-40B4-BE49-F238E27FC236}">
                  <a16:creationId xmlns:a16="http://schemas.microsoft.com/office/drawing/2014/main" id="{ECED1F2E-1F92-C3F6-E7A7-C8B68F881AFE}"/>
                </a:ext>
              </a:extLst>
            </p:cNvPr>
            <p:cNvCxnSpPr>
              <a:cxnSpLocks/>
              <a:stCxn id="265" idx="6"/>
              <a:endCxn id="233" idx="2"/>
            </p:cNvCxnSpPr>
            <p:nvPr/>
          </p:nvCxnSpPr>
          <p:spPr>
            <a:xfrm flipH="1" flipV="1">
              <a:off x="6454046" y="2208365"/>
              <a:ext cx="1185434" cy="113791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B532D0EE-85B6-AC9B-1190-41B9667350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9964" y="2208365"/>
              <a:ext cx="281819" cy="258002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Gerader Verbinder 277">
              <a:extLst>
                <a:ext uri="{FF2B5EF4-FFF2-40B4-BE49-F238E27FC236}">
                  <a16:creationId xmlns:a16="http://schemas.microsoft.com/office/drawing/2014/main" id="{3909E273-3450-FBD2-939A-7FDA185E6E4A}"/>
                </a:ext>
              </a:extLst>
            </p:cNvPr>
            <p:cNvCxnSpPr>
              <a:cxnSpLocks/>
              <a:stCxn id="267" idx="3"/>
              <a:endCxn id="233" idx="7"/>
            </p:cNvCxnSpPr>
            <p:nvPr/>
          </p:nvCxnSpPr>
          <p:spPr>
            <a:xfrm flipV="1">
              <a:off x="6193819" y="2151965"/>
              <a:ext cx="405993" cy="374775"/>
            </a:xfrm>
            <a:prstGeom prst="line">
              <a:avLst/>
            </a:prstGeom>
            <a:ln w="127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Gerader Verbinder 280">
              <a:extLst>
                <a:ext uri="{FF2B5EF4-FFF2-40B4-BE49-F238E27FC236}">
                  <a16:creationId xmlns:a16="http://schemas.microsoft.com/office/drawing/2014/main" id="{8AE567D4-BACA-F154-5291-5ABAE34F5B00}"/>
                </a:ext>
              </a:extLst>
            </p:cNvPr>
            <p:cNvCxnSpPr>
              <a:cxnSpLocks/>
              <a:stCxn id="233" idx="2"/>
              <a:endCxn id="265" idx="6"/>
            </p:cNvCxnSpPr>
            <p:nvPr/>
          </p:nvCxnSpPr>
          <p:spPr>
            <a:xfrm>
              <a:off x="6454046" y="2208365"/>
              <a:ext cx="1185434" cy="113791"/>
            </a:xfrm>
            <a:prstGeom prst="line">
              <a:avLst/>
            </a:prstGeom>
            <a:ln w="127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r Verbinder 283">
              <a:extLst>
                <a:ext uri="{FF2B5EF4-FFF2-40B4-BE49-F238E27FC236}">
                  <a16:creationId xmlns:a16="http://schemas.microsoft.com/office/drawing/2014/main" id="{AD4B7F06-E634-E31E-FE55-7A8179AD0861}"/>
                </a:ext>
              </a:extLst>
            </p:cNvPr>
            <p:cNvCxnSpPr>
              <a:cxnSpLocks/>
              <a:stCxn id="265" idx="2"/>
              <a:endCxn id="236" idx="6"/>
            </p:cNvCxnSpPr>
            <p:nvPr/>
          </p:nvCxnSpPr>
          <p:spPr>
            <a:xfrm>
              <a:off x="7468704" y="2322156"/>
              <a:ext cx="926984" cy="103517"/>
            </a:xfrm>
            <a:prstGeom prst="line">
              <a:avLst/>
            </a:prstGeom>
            <a:ln w="127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Gerader Verbinder 286">
              <a:extLst>
                <a:ext uri="{FF2B5EF4-FFF2-40B4-BE49-F238E27FC236}">
                  <a16:creationId xmlns:a16="http://schemas.microsoft.com/office/drawing/2014/main" id="{F5929772-FA90-C802-DA48-ABB3E886E18F}"/>
                </a:ext>
              </a:extLst>
            </p:cNvPr>
            <p:cNvCxnSpPr>
              <a:cxnSpLocks/>
              <a:stCxn id="268" idx="4"/>
              <a:endCxn id="236" idx="0"/>
            </p:cNvCxnSpPr>
            <p:nvPr/>
          </p:nvCxnSpPr>
          <p:spPr>
            <a:xfrm flipH="1" flipV="1">
              <a:off x="8310300" y="2345911"/>
              <a:ext cx="104259" cy="524874"/>
            </a:xfrm>
            <a:prstGeom prst="line">
              <a:avLst/>
            </a:prstGeom>
            <a:ln w="12700">
              <a:solidFill>
                <a:schemeClr val="bg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20882CE-D87B-7B98-2BF5-FA3659A0899A}"/>
                </a:ext>
              </a:extLst>
            </p:cNvPr>
            <p:cNvSpPr txBox="1"/>
            <p:nvPr/>
          </p:nvSpPr>
          <p:spPr>
            <a:xfrm>
              <a:off x="5520877" y="4601219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endParaRPr lang="de-DE" sz="1400" noProof="0">
                <a:latin typeface="Calibri" pitchFamily="2" charset="77"/>
              </a:endParaRPr>
            </a:p>
          </p:txBody>
        </p: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9B7D6A25-FB33-3E2E-FA72-54EFCC89DA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14637" y="2217021"/>
              <a:ext cx="520276" cy="71932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50E26A4E-55F0-8EF2-7948-4B852CFAFF20}"/>
                </a:ext>
              </a:extLst>
            </p:cNvPr>
            <p:cNvCxnSpPr>
              <a:cxnSpLocks/>
            </p:cNvCxnSpPr>
            <p:nvPr/>
          </p:nvCxnSpPr>
          <p:spPr>
            <a:xfrm>
              <a:off x="6014637" y="2936350"/>
              <a:ext cx="154092" cy="118798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8F11B3BE-11E5-AB46-E003-5469CED02587}"/>
                </a:ext>
              </a:extLst>
            </p:cNvPr>
            <p:cNvCxnSpPr>
              <a:cxnSpLocks/>
            </p:cNvCxnSpPr>
            <p:nvPr/>
          </p:nvCxnSpPr>
          <p:spPr>
            <a:xfrm>
              <a:off x="8303437" y="2440262"/>
              <a:ext cx="0" cy="734243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9718CB0-8EB6-37C4-7412-852881F52275}"/>
                </a:ext>
              </a:extLst>
            </p:cNvPr>
            <p:cNvCxnSpPr>
              <a:cxnSpLocks/>
            </p:cNvCxnSpPr>
            <p:nvPr/>
          </p:nvCxnSpPr>
          <p:spPr>
            <a:xfrm>
              <a:off x="6168730" y="4122725"/>
              <a:ext cx="968780" cy="24252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B666A46-5F81-2F47-6C68-8426D07677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7510" y="4287005"/>
              <a:ext cx="665670" cy="7824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09C9E75F-B0AD-E64F-2D16-10D2F98AF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9059" y="2322156"/>
              <a:ext cx="565767" cy="61419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C83D468-A372-C877-1AEF-2D508318E9DF}"/>
                </a:ext>
              </a:extLst>
            </p:cNvPr>
            <p:cNvSpPr/>
            <p:nvPr/>
          </p:nvSpPr>
          <p:spPr>
            <a:xfrm>
              <a:off x="5722848" y="1945584"/>
              <a:ext cx="3046107" cy="284540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AA0219D4-971E-1511-7B86-B12EC5EB2D53}"/>
                </a:ext>
              </a:extLst>
            </p:cNvPr>
            <p:cNvSpPr/>
            <p:nvPr/>
          </p:nvSpPr>
          <p:spPr>
            <a:xfrm>
              <a:off x="6921598" y="2878707"/>
              <a:ext cx="170776" cy="15952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5" name="Flussdiagramm: Grenzstelle 24">
              <a:extLst>
                <a:ext uri="{FF2B5EF4-FFF2-40B4-BE49-F238E27FC236}">
                  <a16:creationId xmlns:a16="http://schemas.microsoft.com/office/drawing/2014/main" id="{A65F9FDE-4573-F9C7-694C-B16A32F2E21B}"/>
                </a:ext>
              </a:extLst>
            </p:cNvPr>
            <p:cNvSpPr/>
            <p:nvPr/>
          </p:nvSpPr>
          <p:spPr>
            <a:xfrm rot="5400000">
              <a:off x="7052037" y="3184264"/>
              <a:ext cx="319391" cy="1375311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27" name="Flussdiagramm: Grenzstelle 26">
              <a:extLst>
                <a:ext uri="{FF2B5EF4-FFF2-40B4-BE49-F238E27FC236}">
                  <a16:creationId xmlns:a16="http://schemas.microsoft.com/office/drawing/2014/main" id="{10C31C04-B4E1-3200-85ED-C67A5080951F}"/>
                </a:ext>
              </a:extLst>
            </p:cNvPr>
            <p:cNvSpPr/>
            <p:nvPr/>
          </p:nvSpPr>
          <p:spPr>
            <a:xfrm>
              <a:off x="6442066" y="2711261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30" name="Flussdiagramm: Grenzstelle 29">
              <a:extLst>
                <a:ext uri="{FF2B5EF4-FFF2-40B4-BE49-F238E27FC236}">
                  <a16:creationId xmlns:a16="http://schemas.microsoft.com/office/drawing/2014/main" id="{BB3F71C6-90B1-C904-34AC-2EF809EFA07C}"/>
                </a:ext>
              </a:extLst>
            </p:cNvPr>
            <p:cNvSpPr/>
            <p:nvPr/>
          </p:nvSpPr>
          <p:spPr>
            <a:xfrm>
              <a:off x="7639480" y="2711261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cxnSp>
          <p:nvCxnSpPr>
            <p:cNvPr id="224" name="Gerade Verbindung mit Pfeil 223">
              <a:extLst>
                <a:ext uri="{FF2B5EF4-FFF2-40B4-BE49-F238E27FC236}">
                  <a16:creationId xmlns:a16="http://schemas.microsoft.com/office/drawing/2014/main" id="{9252FCE2-E1D0-45E3-B96B-765CC09FB2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2728" y="4581135"/>
              <a:ext cx="0" cy="3308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 Verbindung mit Pfeil 225">
              <a:extLst>
                <a:ext uri="{FF2B5EF4-FFF2-40B4-BE49-F238E27FC236}">
                  <a16:creationId xmlns:a16="http://schemas.microsoft.com/office/drawing/2014/main" id="{07AB7F53-C1C5-BCB7-A41B-46D0D728D807}"/>
                </a:ext>
              </a:extLst>
            </p:cNvPr>
            <p:cNvCxnSpPr>
              <a:cxnSpLocks/>
            </p:cNvCxnSpPr>
            <p:nvPr/>
          </p:nvCxnSpPr>
          <p:spPr>
            <a:xfrm>
              <a:off x="5612728" y="4912029"/>
              <a:ext cx="3328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Textfeld 226">
              <a:extLst>
                <a:ext uri="{FF2B5EF4-FFF2-40B4-BE49-F238E27FC236}">
                  <a16:creationId xmlns:a16="http://schemas.microsoft.com/office/drawing/2014/main" id="{E57DA488-62E4-4F38-AC8D-88DC68051133}"/>
                </a:ext>
              </a:extLst>
            </p:cNvPr>
            <p:cNvSpPr txBox="1"/>
            <p:nvPr/>
          </p:nvSpPr>
          <p:spPr>
            <a:xfrm>
              <a:off x="5787712" y="4899876"/>
              <a:ext cx="38101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228" name="Textfeld 227">
              <a:extLst>
                <a:ext uri="{FF2B5EF4-FFF2-40B4-BE49-F238E27FC236}">
                  <a16:creationId xmlns:a16="http://schemas.microsoft.com/office/drawing/2014/main" id="{4506CF7A-105B-FD0F-4EAF-88DB6CB80B2E}"/>
                </a:ext>
              </a:extLst>
            </p:cNvPr>
            <p:cNvSpPr txBox="1"/>
            <p:nvPr/>
          </p:nvSpPr>
          <p:spPr>
            <a:xfrm>
              <a:off x="5520877" y="4601219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y</a:t>
              </a:r>
            </a:p>
          </p:txBody>
        </p:sp>
        <p:sp>
          <p:nvSpPr>
            <p:cNvPr id="229" name="Ellipse 228">
              <a:extLst>
                <a:ext uri="{FF2B5EF4-FFF2-40B4-BE49-F238E27FC236}">
                  <a16:creationId xmlns:a16="http://schemas.microsoft.com/office/drawing/2014/main" id="{327A0465-1484-A173-8DD4-190D81373BF5}"/>
                </a:ext>
              </a:extLst>
            </p:cNvPr>
            <p:cNvSpPr/>
            <p:nvPr/>
          </p:nvSpPr>
          <p:spPr>
            <a:xfrm>
              <a:off x="5930353" y="2857543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1" name="Ellipse 230">
              <a:extLst>
                <a:ext uri="{FF2B5EF4-FFF2-40B4-BE49-F238E27FC236}">
                  <a16:creationId xmlns:a16="http://schemas.microsoft.com/office/drawing/2014/main" id="{154E1716-C33F-6A76-6109-5FF3EA157BE5}"/>
                </a:ext>
              </a:extLst>
            </p:cNvPr>
            <p:cNvSpPr/>
            <p:nvPr/>
          </p:nvSpPr>
          <p:spPr>
            <a:xfrm>
              <a:off x="7040956" y="4268775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2" name="Ellipse 231">
              <a:extLst>
                <a:ext uri="{FF2B5EF4-FFF2-40B4-BE49-F238E27FC236}">
                  <a16:creationId xmlns:a16="http://schemas.microsoft.com/office/drawing/2014/main" id="{7C7C62E6-EBD4-06D8-CB5C-26426F3846FF}"/>
                </a:ext>
              </a:extLst>
            </p:cNvPr>
            <p:cNvSpPr/>
            <p:nvPr/>
          </p:nvSpPr>
          <p:spPr>
            <a:xfrm>
              <a:off x="8224912" y="3097157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3" name="Ellipse 232">
              <a:extLst>
                <a:ext uri="{FF2B5EF4-FFF2-40B4-BE49-F238E27FC236}">
                  <a16:creationId xmlns:a16="http://schemas.microsoft.com/office/drawing/2014/main" id="{9C865DCC-2F1C-9E2C-EA4E-9797C273C586}"/>
                </a:ext>
              </a:extLst>
            </p:cNvPr>
            <p:cNvSpPr/>
            <p:nvPr/>
          </p:nvSpPr>
          <p:spPr>
            <a:xfrm>
              <a:off x="6454046" y="2128603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4" name="Ellipse 233">
              <a:extLst>
                <a:ext uri="{FF2B5EF4-FFF2-40B4-BE49-F238E27FC236}">
                  <a16:creationId xmlns:a16="http://schemas.microsoft.com/office/drawing/2014/main" id="{E3C46A63-412C-A543-8DDA-CD0FCD4D80FD}"/>
                </a:ext>
              </a:extLst>
            </p:cNvPr>
            <p:cNvSpPr/>
            <p:nvPr/>
          </p:nvSpPr>
          <p:spPr>
            <a:xfrm>
              <a:off x="6083342" y="4046198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6" name="Ellipse 235">
              <a:extLst>
                <a:ext uri="{FF2B5EF4-FFF2-40B4-BE49-F238E27FC236}">
                  <a16:creationId xmlns:a16="http://schemas.microsoft.com/office/drawing/2014/main" id="{05571C2C-3B10-D961-1A8A-4DFDCD6F7D1F}"/>
                </a:ext>
              </a:extLst>
            </p:cNvPr>
            <p:cNvSpPr/>
            <p:nvPr/>
          </p:nvSpPr>
          <p:spPr>
            <a:xfrm>
              <a:off x="8224912" y="2345911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7" name="Ellipse 236">
              <a:extLst>
                <a:ext uri="{FF2B5EF4-FFF2-40B4-BE49-F238E27FC236}">
                  <a16:creationId xmlns:a16="http://schemas.microsoft.com/office/drawing/2014/main" id="{84B85EA0-2D44-E7F1-FD51-FE11ED9C0F9F}"/>
                </a:ext>
              </a:extLst>
            </p:cNvPr>
            <p:cNvSpPr/>
            <p:nvPr/>
          </p:nvSpPr>
          <p:spPr>
            <a:xfrm>
              <a:off x="6883272" y="219174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8" name="Ellipse 237">
              <a:extLst>
                <a:ext uri="{FF2B5EF4-FFF2-40B4-BE49-F238E27FC236}">
                  <a16:creationId xmlns:a16="http://schemas.microsoft.com/office/drawing/2014/main" id="{0FB9F370-C5E1-6D0D-7EF0-126E7766F16C}"/>
                </a:ext>
              </a:extLst>
            </p:cNvPr>
            <p:cNvSpPr/>
            <p:nvPr/>
          </p:nvSpPr>
          <p:spPr>
            <a:xfrm>
              <a:off x="6014637" y="238812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9" name="Ellipse 238">
              <a:extLst>
                <a:ext uri="{FF2B5EF4-FFF2-40B4-BE49-F238E27FC236}">
                  <a16:creationId xmlns:a16="http://schemas.microsoft.com/office/drawing/2014/main" id="{151CDF68-15AF-43BA-E62B-930E76BF2F26}"/>
                </a:ext>
              </a:extLst>
            </p:cNvPr>
            <p:cNvSpPr/>
            <p:nvPr/>
          </p:nvSpPr>
          <p:spPr>
            <a:xfrm>
              <a:off x="6179760" y="341252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CD6441C7-15D5-C591-38B5-84D198097227}"/>
                </a:ext>
              </a:extLst>
            </p:cNvPr>
            <p:cNvSpPr/>
            <p:nvPr/>
          </p:nvSpPr>
          <p:spPr>
            <a:xfrm>
              <a:off x="7289211" y="289818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42" name="Ellipse 241">
              <a:extLst>
                <a:ext uri="{FF2B5EF4-FFF2-40B4-BE49-F238E27FC236}">
                  <a16:creationId xmlns:a16="http://schemas.microsoft.com/office/drawing/2014/main" id="{3E27DE41-0758-C4F4-7579-620C89B41196}"/>
                </a:ext>
              </a:extLst>
            </p:cNvPr>
            <p:cNvSpPr/>
            <p:nvPr/>
          </p:nvSpPr>
          <p:spPr>
            <a:xfrm>
              <a:off x="8111045" y="356707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43" name="Ellipse 242">
              <a:extLst>
                <a:ext uri="{FF2B5EF4-FFF2-40B4-BE49-F238E27FC236}">
                  <a16:creationId xmlns:a16="http://schemas.microsoft.com/office/drawing/2014/main" id="{B61DFFCA-BABD-72EE-C47C-CA3661420749}"/>
                </a:ext>
              </a:extLst>
            </p:cNvPr>
            <p:cNvSpPr/>
            <p:nvPr/>
          </p:nvSpPr>
          <p:spPr>
            <a:xfrm>
              <a:off x="7390061" y="209519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44" name="Ellipse 243">
              <a:extLst>
                <a:ext uri="{FF2B5EF4-FFF2-40B4-BE49-F238E27FC236}">
                  <a16:creationId xmlns:a16="http://schemas.microsoft.com/office/drawing/2014/main" id="{02E88290-D21C-EDB6-A45E-B4CF5D5CC888}"/>
                </a:ext>
              </a:extLst>
            </p:cNvPr>
            <p:cNvSpPr/>
            <p:nvPr/>
          </p:nvSpPr>
          <p:spPr>
            <a:xfrm>
              <a:off x="6667370" y="4392212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45" name="Ellipse 244">
              <a:extLst>
                <a:ext uri="{FF2B5EF4-FFF2-40B4-BE49-F238E27FC236}">
                  <a16:creationId xmlns:a16="http://schemas.microsoft.com/office/drawing/2014/main" id="{B0DFF5E5-484D-67E9-4038-ADC4353991A6}"/>
                </a:ext>
              </a:extLst>
            </p:cNvPr>
            <p:cNvSpPr/>
            <p:nvPr/>
          </p:nvSpPr>
          <p:spPr>
            <a:xfrm>
              <a:off x="7053750" y="339682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47" name="Ellipse 246">
              <a:extLst>
                <a:ext uri="{FF2B5EF4-FFF2-40B4-BE49-F238E27FC236}">
                  <a16:creationId xmlns:a16="http://schemas.microsoft.com/office/drawing/2014/main" id="{C1CF3F0B-D4CE-31E2-0BCD-822468DB1B3F}"/>
                </a:ext>
              </a:extLst>
            </p:cNvPr>
            <p:cNvSpPr/>
            <p:nvPr/>
          </p:nvSpPr>
          <p:spPr>
            <a:xfrm>
              <a:off x="7491067" y="218954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48" name="Ellipse 247">
              <a:extLst>
                <a:ext uri="{FF2B5EF4-FFF2-40B4-BE49-F238E27FC236}">
                  <a16:creationId xmlns:a16="http://schemas.microsoft.com/office/drawing/2014/main" id="{478DEAEC-424A-0153-6EB4-DFA58BB6E94D}"/>
                </a:ext>
              </a:extLst>
            </p:cNvPr>
            <p:cNvSpPr/>
            <p:nvPr/>
          </p:nvSpPr>
          <p:spPr>
            <a:xfrm>
              <a:off x="7939521" y="2238052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50" name="Ellipse 249">
              <a:extLst>
                <a:ext uri="{FF2B5EF4-FFF2-40B4-BE49-F238E27FC236}">
                  <a16:creationId xmlns:a16="http://schemas.microsoft.com/office/drawing/2014/main" id="{AA58DE12-206A-82B8-106C-258AA905CAEA}"/>
                </a:ext>
              </a:extLst>
            </p:cNvPr>
            <p:cNvSpPr/>
            <p:nvPr/>
          </p:nvSpPr>
          <p:spPr>
            <a:xfrm>
              <a:off x="8303437" y="404609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51" name="Ellipse 250">
              <a:extLst>
                <a:ext uri="{FF2B5EF4-FFF2-40B4-BE49-F238E27FC236}">
                  <a16:creationId xmlns:a16="http://schemas.microsoft.com/office/drawing/2014/main" id="{33B425EF-A290-3EF7-4A11-557EEE93BA08}"/>
                </a:ext>
              </a:extLst>
            </p:cNvPr>
            <p:cNvSpPr/>
            <p:nvPr/>
          </p:nvSpPr>
          <p:spPr>
            <a:xfrm>
              <a:off x="5923704" y="373008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52" name="Ellipse 251">
              <a:extLst>
                <a:ext uri="{FF2B5EF4-FFF2-40B4-BE49-F238E27FC236}">
                  <a16:creationId xmlns:a16="http://schemas.microsoft.com/office/drawing/2014/main" id="{64BB472D-FC7D-742C-F31E-D28483F98D8A}"/>
                </a:ext>
              </a:extLst>
            </p:cNvPr>
            <p:cNvSpPr/>
            <p:nvPr/>
          </p:nvSpPr>
          <p:spPr>
            <a:xfrm>
              <a:off x="6258366" y="450289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55" name="Ellipse 254">
              <a:extLst>
                <a:ext uri="{FF2B5EF4-FFF2-40B4-BE49-F238E27FC236}">
                  <a16:creationId xmlns:a16="http://schemas.microsoft.com/office/drawing/2014/main" id="{8204BD6A-6442-0CC9-976F-7FA06546438D}"/>
                </a:ext>
              </a:extLst>
            </p:cNvPr>
            <p:cNvSpPr/>
            <p:nvPr/>
          </p:nvSpPr>
          <p:spPr>
            <a:xfrm>
              <a:off x="6179760" y="252163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56" name="Ellipse 255">
              <a:extLst>
                <a:ext uri="{FF2B5EF4-FFF2-40B4-BE49-F238E27FC236}">
                  <a16:creationId xmlns:a16="http://schemas.microsoft.com/office/drawing/2014/main" id="{41FA5FAD-D6EC-D2D4-7664-ACC06CC8858C}"/>
                </a:ext>
              </a:extLst>
            </p:cNvPr>
            <p:cNvSpPr/>
            <p:nvPr/>
          </p:nvSpPr>
          <p:spPr>
            <a:xfrm>
              <a:off x="6097275" y="210540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57" name="Ellipse 256">
              <a:extLst>
                <a:ext uri="{FF2B5EF4-FFF2-40B4-BE49-F238E27FC236}">
                  <a16:creationId xmlns:a16="http://schemas.microsoft.com/office/drawing/2014/main" id="{311BB87C-E80B-C7B2-32AC-89A692E2E1EC}"/>
                </a:ext>
              </a:extLst>
            </p:cNvPr>
            <p:cNvSpPr/>
            <p:nvPr/>
          </p:nvSpPr>
          <p:spPr>
            <a:xfrm>
              <a:off x="5844169" y="2645248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58" name="Ellipse 257">
              <a:extLst>
                <a:ext uri="{FF2B5EF4-FFF2-40B4-BE49-F238E27FC236}">
                  <a16:creationId xmlns:a16="http://schemas.microsoft.com/office/drawing/2014/main" id="{C0ED1840-E852-A7F8-C400-A973027F07B8}"/>
                </a:ext>
              </a:extLst>
            </p:cNvPr>
            <p:cNvSpPr/>
            <p:nvPr/>
          </p:nvSpPr>
          <p:spPr>
            <a:xfrm>
              <a:off x="7282168" y="326608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60" name="Ellipse 259">
              <a:extLst>
                <a:ext uri="{FF2B5EF4-FFF2-40B4-BE49-F238E27FC236}">
                  <a16:creationId xmlns:a16="http://schemas.microsoft.com/office/drawing/2014/main" id="{0CF3BCC2-7F47-C94B-DADF-88C9FC56E7E5}"/>
                </a:ext>
              </a:extLst>
            </p:cNvPr>
            <p:cNvSpPr/>
            <p:nvPr/>
          </p:nvSpPr>
          <p:spPr>
            <a:xfrm>
              <a:off x="7247331" y="256671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61" name="Ellipse 260">
              <a:extLst>
                <a:ext uri="{FF2B5EF4-FFF2-40B4-BE49-F238E27FC236}">
                  <a16:creationId xmlns:a16="http://schemas.microsoft.com/office/drawing/2014/main" id="{C8925278-2449-80A4-59A3-0B73CB0C1708}"/>
                </a:ext>
              </a:extLst>
            </p:cNvPr>
            <p:cNvSpPr/>
            <p:nvPr/>
          </p:nvSpPr>
          <p:spPr>
            <a:xfrm>
              <a:off x="5961653" y="325837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63" name="Ellipse 262">
              <a:extLst>
                <a:ext uri="{FF2B5EF4-FFF2-40B4-BE49-F238E27FC236}">
                  <a16:creationId xmlns:a16="http://schemas.microsoft.com/office/drawing/2014/main" id="{34793741-79CA-0FAA-C647-630CCE89CD8E}"/>
                </a:ext>
              </a:extLst>
            </p:cNvPr>
            <p:cNvSpPr/>
            <p:nvPr/>
          </p:nvSpPr>
          <p:spPr>
            <a:xfrm>
              <a:off x="8291418" y="276130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64" name="Ellipse 263">
              <a:extLst>
                <a:ext uri="{FF2B5EF4-FFF2-40B4-BE49-F238E27FC236}">
                  <a16:creationId xmlns:a16="http://schemas.microsoft.com/office/drawing/2014/main" id="{8212C628-D71B-FD7E-DDF2-AD84522A5FDC}"/>
                </a:ext>
              </a:extLst>
            </p:cNvPr>
            <p:cNvSpPr/>
            <p:nvPr/>
          </p:nvSpPr>
          <p:spPr>
            <a:xfrm>
              <a:off x="5832942" y="428700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82573FF1-06B6-B681-DD45-F32E48869BFC}"/>
                </a:ext>
              </a:extLst>
            </p:cNvPr>
            <p:cNvSpPr/>
            <p:nvPr/>
          </p:nvSpPr>
          <p:spPr>
            <a:xfrm>
              <a:off x="7468704" y="2242394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F43A6602-4BAF-CA52-A84A-51F39D7C7D2C}"/>
                </a:ext>
              </a:extLst>
            </p:cNvPr>
            <p:cNvSpPr/>
            <p:nvPr/>
          </p:nvSpPr>
          <p:spPr>
            <a:xfrm>
              <a:off x="7725052" y="4205722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EA4DC26C-7E82-8064-B77A-57F9E6877F28}"/>
                </a:ext>
              </a:extLst>
            </p:cNvPr>
            <p:cNvSpPr/>
            <p:nvPr/>
          </p:nvSpPr>
          <p:spPr>
            <a:xfrm>
              <a:off x="6168809" y="2390578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0BEC4C68-35A3-FA43-0E8D-C31A5A79FE49}"/>
                </a:ext>
              </a:extLst>
            </p:cNvPr>
            <p:cNvSpPr/>
            <p:nvPr/>
          </p:nvSpPr>
          <p:spPr>
            <a:xfrm>
              <a:off x="8329171" y="2711261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1775966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07B58-A008-EA41-F544-4B87A093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71C1086-B6ED-8088-01D7-74B22FFC41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noProof="0">
                <a:latin typeface="Calibri"/>
                <a:ea typeface="Calibri"/>
                <a:cs typeface="Calibri"/>
              </a:rPr>
              <a:t>Neuplanung: Fortführung Pfadplaner</a:t>
            </a:r>
          </a:p>
          <a:p>
            <a:br>
              <a:rPr lang="de-DE" sz="4400" noProof="0">
                <a:latin typeface="Calibri"/>
                <a:ea typeface="Calibri"/>
                <a:cs typeface="Calibri"/>
              </a:rPr>
            </a:br>
            <a:r>
              <a:rPr lang="de-DE" sz="4400" noProof="0">
                <a:latin typeface="Calibri"/>
                <a:ea typeface="Calibri"/>
                <a:cs typeface="Calibri"/>
              </a:rPr>
              <a:t>	</a:t>
            </a:r>
            <a:r>
              <a:rPr lang="de-DE" sz="36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600" noProof="0">
              <a:ea typeface="Calibri"/>
            </a:endParaRPr>
          </a:p>
          <a:p>
            <a:endParaRPr lang="de-DE" noProof="0">
              <a:latin typeface="Calibri"/>
              <a:ea typeface="Calibri"/>
              <a:cs typeface="Calibri"/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D432EB-116D-3E3B-3AA3-3312C9F7643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B750066-F0FC-D34A-CD88-701FE497CE0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000" baseline="0">
                <a:solidFill>
                  <a:srgbClr val="FFFFFF"/>
                </a:solidFill>
                <a:latin typeface="Calibri"/>
              </a:rPr>
              <a:t>Janik Marten, Moritz Scheckenbach, Wesley Glauben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4330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93048-5DD3-B4D1-A18C-394CB04E5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198F69F-0C6B-4858-B1D5-694CEEAAABC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321967-37B3-BC0E-5D6F-4799D733913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B07A86AE-A066-CCDB-8BA6-3B075EB70B2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30137B3-1BA9-D590-CD8C-92E94BFD2DA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ACC8E56-0206-71B4-536E-C9F96C0CBED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0B4910-D88F-B16F-2268-DE817CC90EF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54</a:t>
            </a:fld>
            <a:endParaRPr lang="de-DE" noProof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7B7EC5A-D9F0-CCD7-2B29-C1AC6D351CCD}"/>
              </a:ext>
            </a:extLst>
          </p:cNvPr>
          <p:cNvSpPr txBox="1"/>
          <p:nvPr/>
        </p:nvSpPr>
        <p:spPr>
          <a:xfrm>
            <a:off x="333154" y="720379"/>
            <a:ext cx="4786198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2800" noProof="0">
              <a:ea typeface="Calibri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E367BB2-C33D-C7C5-8AD4-E31757EA12AE}"/>
              </a:ext>
            </a:extLst>
          </p:cNvPr>
          <p:cNvGrpSpPr/>
          <p:nvPr/>
        </p:nvGrpSpPr>
        <p:grpSpPr>
          <a:xfrm>
            <a:off x="786978" y="1805953"/>
            <a:ext cx="2010109" cy="2062945"/>
            <a:chOff x="3493257" y="1218548"/>
            <a:chExt cx="4900748" cy="5029566"/>
          </a:xfrm>
        </p:grpSpPr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B4660056-8D86-13D7-F389-6AD9D54427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000" y="1968500"/>
              <a:ext cx="1397000" cy="2794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6C18883F-FBA4-1568-36E2-9D25D32A947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968500"/>
              <a:ext cx="1704975" cy="1936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C9FB271-301D-12BD-3CAA-05EF5DD06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0625" y="2162175"/>
              <a:ext cx="260350" cy="28384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D495E7D-588C-9E87-DC5C-20F389829B76}"/>
                </a:ext>
              </a:extLst>
            </p:cNvPr>
            <p:cNvSpPr/>
            <p:nvPr/>
          </p:nvSpPr>
          <p:spPr>
            <a:xfrm>
              <a:off x="3797994" y="1218548"/>
              <a:ext cx="4596011" cy="459601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DE6E939F-4A75-DA70-230E-E6D6CF3FBF87}"/>
                </a:ext>
              </a:extLst>
            </p:cNvPr>
            <p:cNvSpPr/>
            <p:nvPr/>
          </p:nvSpPr>
          <p:spPr>
            <a:xfrm>
              <a:off x="4568018" y="2112345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4" name="Flussdiagramm: Grenzstelle 13">
              <a:extLst>
                <a:ext uri="{FF2B5EF4-FFF2-40B4-BE49-F238E27FC236}">
                  <a16:creationId xmlns:a16="http://schemas.microsoft.com/office/drawing/2014/main" id="{0C120EBB-1C29-1CE6-9D25-26325FB20381}"/>
                </a:ext>
              </a:extLst>
            </p:cNvPr>
            <p:cNvSpPr/>
            <p:nvPr/>
          </p:nvSpPr>
          <p:spPr>
            <a:xfrm rot="5400000">
              <a:off x="5786498" y="32925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15" name="Flussdiagramm: Grenzstelle 14">
              <a:extLst>
                <a:ext uri="{FF2B5EF4-FFF2-40B4-BE49-F238E27FC236}">
                  <a16:creationId xmlns:a16="http://schemas.microsoft.com/office/drawing/2014/main" id="{6E7CB7B4-F49B-4843-8E29-DE6A3A4C5F99}"/>
                </a:ext>
              </a:extLst>
            </p:cNvPr>
            <p:cNvSpPr/>
            <p:nvPr/>
          </p:nvSpPr>
          <p:spPr>
            <a:xfrm>
              <a:off x="4883160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16" name="Flussdiagramm: Grenzstelle 15">
              <a:extLst>
                <a:ext uri="{FF2B5EF4-FFF2-40B4-BE49-F238E27FC236}">
                  <a16:creationId xmlns:a16="http://schemas.microsoft.com/office/drawing/2014/main" id="{F4DB22C1-AEE5-4988-424A-6E3E5DA5265B}"/>
                </a:ext>
              </a:extLst>
            </p:cNvPr>
            <p:cNvSpPr/>
            <p:nvPr/>
          </p:nvSpPr>
          <p:spPr>
            <a:xfrm>
              <a:off x="6689837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D865D5F1-91F4-190C-0CD9-B9671219F0F1}"/>
                </a:ext>
              </a:extLst>
            </p:cNvPr>
            <p:cNvSpPr/>
            <p:nvPr/>
          </p:nvSpPr>
          <p:spPr>
            <a:xfrm>
              <a:off x="7418781" y="4869217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3399934D-07A5-6D02-2FC0-493D3092263D}"/>
                </a:ext>
              </a:extLst>
            </p:cNvPr>
            <p:cNvCxnSpPr/>
            <p:nvPr/>
          </p:nvCxnSpPr>
          <p:spPr>
            <a:xfrm flipV="1">
              <a:off x="3631843" y="5475600"/>
              <a:ext cx="0" cy="5344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FD9A2B2-A241-2081-6B79-FF133A092328}"/>
                </a:ext>
              </a:extLst>
            </p:cNvPr>
            <p:cNvCxnSpPr>
              <a:cxnSpLocks/>
            </p:cNvCxnSpPr>
            <p:nvPr/>
          </p:nvCxnSpPr>
          <p:spPr>
            <a:xfrm>
              <a:off x="3631843" y="6010074"/>
              <a:ext cx="5022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2B29E048-B751-D11A-10D0-933081D9302F}"/>
                </a:ext>
              </a:extLst>
            </p:cNvPr>
            <p:cNvSpPr txBox="1"/>
            <p:nvPr/>
          </p:nvSpPr>
          <p:spPr>
            <a:xfrm>
              <a:off x="3895861" y="5990444"/>
              <a:ext cx="57488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31AACA5F-2B82-2482-0FE6-1EEE1BFFF22F}"/>
                </a:ext>
              </a:extLst>
            </p:cNvPr>
            <p:cNvSpPr txBox="1"/>
            <p:nvPr/>
          </p:nvSpPr>
          <p:spPr>
            <a:xfrm>
              <a:off x="3493257" y="5508041"/>
              <a:ext cx="20255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y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5D2435F-C7F3-3B4A-EB8C-D58DF70678DE}"/>
                </a:ext>
              </a:extLst>
            </p:cNvPr>
            <p:cNvSpPr/>
            <p:nvPr/>
          </p:nvSpPr>
          <p:spPr>
            <a:xfrm>
              <a:off x="7676451" y="2034791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972B54C-8970-A904-59BF-E1748282D6FD}"/>
                </a:ext>
              </a:extLst>
            </p:cNvPr>
            <p:cNvSpPr/>
            <p:nvPr/>
          </p:nvSpPr>
          <p:spPr>
            <a:xfrm>
              <a:off x="5967164" y="1826803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505" name="Gruppieren 504">
            <a:extLst>
              <a:ext uri="{FF2B5EF4-FFF2-40B4-BE49-F238E27FC236}">
                <a16:creationId xmlns:a16="http://schemas.microsoft.com/office/drawing/2014/main" id="{AF3A5188-CCD4-32E0-5CD0-605EC41DDC5F}"/>
              </a:ext>
            </a:extLst>
          </p:cNvPr>
          <p:cNvGrpSpPr/>
          <p:nvPr/>
        </p:nvGrpSpPr>
        <p:grpSpPr>
          <a:xfrm>
            <a:off x="786978" y="4030289"/>
            <a:ext cx="2010109" cy="2062945"/>
            <a:chOff x="3493257" y="1218548"/>
            <a:chExt cx="4900748" cy="5029566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09DAB987-E08F-EFDB-CE93-FA1D1843E86B}"/>
                </a:ext>
              </a:extLst>
            </p:cNvPr>
            <p:cNvCxnSpPr>
              <a:cxnSpLocks/>
            </p:cNvCxnSpPr>
            <p:nvPr/>
          </p:nvCxnSpPr>
          <p:spPr>
            <a:xfrm>
              <a:off x="7605088" y="1697968"/>
              <a:ext cx="86536" cy="1505585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62ACB42-A10B-8499-8F2D-A3DD9FCC1F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000" y="1968500"/>
              <a:ext cx="1397000" cy="2794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9E5FF8BB-D7A2-6DAD-6A0B-068BEF9DA85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968500"/>
              <a:ext cx="1704975" cy="1936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D79B6A24-D96E-44E3-52FB-5979BDFA4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250" y="1807840"/>
              <a:ext cx="236623" cy="101103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8">
              <a:extLst>
                <a:ext uri="{FF2B5EF4-FFF2-40B4-BE49-F238E27FC236}">
                  <a16:creationId xmlns:a16="http://schemas.microsoft.com/office/drawing/2014/main" id="{70E3D92F-CB1D-2443-EF73-C638ACF8B37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250" y="2818874"/>
              <a:ext cx="232497" cy="19188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F16C4444-9C43-2FB4-866D-499A648AA3DB}"/>
                </a:ext>
              </a:extLst>
            </p:cNvPr>
            <p:cNvCxnSpPr>
              <a:cxnSpLocks/>
            </p:cNvCxnSpPr>
            <p:nvPr/>
          </p:nvCxnSpPr>
          <p:spPr>
            <a:xfrm>
              <a:off x="4476680" y="1791222"/>
              <a:ext cx="2115606" cy="3558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20184101-5E33-5BDD-2078-6C29E4F09B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286" y="1688897"/>
              <a:ext cx="1012802" cy="12843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425D2A91-1D3D-971D-83F1-8F33B69B890F}"/>
                </a:ext>
              </a:extLst>
            </p:cNvPr>
            <p:cNvCxnSpPr>
              <a:cxnSpLocks/>
            </p:cNvCxnSpPr>
            <p:nvPr/>
          </p:nvCxnSpPr>
          <p:spPr>
            <a:xfrm>
              <a:off x="4470747" y="4735158"/>
              <a:ext cx="1461709" cy="39172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62E827BC-A92A-9457-2483-46D250B380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2456" y="4871231"/>
              <a:ext cx="636265" cy="25565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FE13149-D3DA-38F6-B652-CD17E890A37B}"/>
                </a:ext>
              </a:extLst>
            </p:cNvPr>
            <p:cNvSpPr/>
            <p:nvPr/>
          </p:nvSpPr>
          <p:spPr>
            <a:xfrm>
              <a:off x="3797994" y="1218548"/>
              <a:ext cx="4596011" cy="459601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" name="Flussdiagramm: Grenzstelle 35">
              <a:extLst>
                <a:ext uri="{FF2B5EF4-FFF2-40B4-BE49-F238E27FC236}">
                  <a16:creationId xmlns:a16="http://schemas.microsoft.com/office/drawing/2014/main" id="{40D24211-4C2D-CA26-9FBC-3CB053E6BC5E}"/>
                </a:ext>
              </a:extLst>
            </p:cNvPr>
            <p:cNvSpPr/>
            <p:nvPr/>
          </p:nvSpPr>
          <p:spPr>
            <a:xfrm rot="5400000">
              <a:off x="5786498" y="32925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37" name="Flussdiagramm: Grenzstelle 36">
              <a:extLst>
                <a:ext uri="{FF2B5EF4-FFF2-40B4-BE49-F238E27FC236}">
                  <a16:creationId xmlns:a16="http://schemas.microsoft.com/office/drawing/2014/main" id="{77833F08-F5C7-96AD-C47C-30FCD4B0E28B}"/>
                </a:ext>
              </a:extLst>
            </p:cNvPr>
            <p:cNvSpPr/>
            <p:nvPr/>
          </p:nvSpPr>
          <p:spPr>
            <a:xfrm>
              <a:off x="4883160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38" name="Flussdiagramm: Grenzstelle 37">
              <a:extLst>
                <a:ext uri="{FF2B5EF4-FFF2-40B4-BE49-F238E27FC236}">
                  <a16:creationId xmlns:a16="http://schemas.microsoft.com/office/drawing/2014/main" id="{1B745EF4-4719-4FA7-06E1-39D6894780D9}"/>
                </a:ext>
              </a:extLst>
            </p:cNvPr>
            <p:cNvSpPr/>
            <p:nvPr/>
          </p:nvSpPr>
          <p:spPr>
            <a:xfrm>
              <a:off x="6689837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AFF940A6-41BF-64B9-9F2A-EDEB7B284C08}"/>
                </a:ext>
              </a:extLst>
            </p:cNvPr>
            <p:cNvSpPr/>
            <p:nvPr/>
          </p:nvSpPr>
          <p:spPr>
            <a:xfrm>
              <a:off x="6439886" y="4749586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01F4F35E-CA75-B133-F0D1-5B84A9181093}"/>
                </a:ext>
              </a:extLst>
            </p:cNvPr>
            <p:cNvCxnSpPr/>
            <p:nvPr/>
          </p:nvCxnSpPr>
          <p:spPr>
            <a:xfrm flipV="1">
              <a:off x="3631843" y="5475600"/>
              <a:ext cx="0" cy="5344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AA02F98C-6E80-34E7-1BFA-7523A9C369FD}"/>
                </a:ext>
              </a:extLst>
            </p:cNvPr>
            <p:cNvCxnSpPr>
              <a:cxnSpLocks/>
            </p:cNvCxnSpPr>
            <p:nvPr/>
          </p:nvCxnSpPr>
          <p:spPr>
            <a:xfrm>
              <a:off x="3631843" y="6010074"/>
              <a:ext cx="5022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9352F611-12C1-3045-5BA5-8E26355C2CE8}"/>
                </a:ext>
              </a:extLst>
            </p:cNvPr>
            <p:cNvSpPr txBox="1"/>
            <p:nvPr/>
          </p:nvSpPr>
          <p:spPr>
            <a:xfrm>
              <a:off x="3895861" y="5990444"/>
              <a:ext cx="57488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662F3CE2-6799-8587-37D7-6A038424B97B}"/>
                </a:ext>
              </a:extLst>
            </p:cNvPr>
            <p:cNvSpPr txBox="1"/>
            <p:nvPr/>
          </p:nvSpPr>
          <p:spPr>
            <a:xfrm>
              <a:off x="3493257" y="5508041"/>
              <a:ext cx="20255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y</a:t>
              </a:r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4CCCF991-77D6-20BF-0BF5-99E30C794BD3}"/>
                </a:ext>
              </a:extLst>
            </p:cNvPr>
            <p:cNvSpPr/>
            <p:nvPr/>
          </p:nvSpPr>
          <p:spPr>
            <a:xfrm>
              <a:off x="4111081" y="269158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3AA32251-859D-8BDC-5A99-068E8E696397}"/>
                </a:ext>
              </a:extLst>
            </p:cNvPr>
            <p:cNvSpPr/>
            <p:nvPr/>
          </p:nvSpPr>
          <p:spPr>
            <a:xfrm>
              <a:off x="5786775" y="497106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37F8C0B1-C235-0158-8E9D-7748CF9EFB49}"/>
                </a:ext>
              </a:extLst>
            </p:cNvPr>
            <p:cNvSpPr/>
            <p:nvPr/>
          </p:nvSpPr>
          <p:spPr>
            <a:xfrm>
              <a:off x="7573145" y="3078617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BA57C373-C7F4-9A83-E5EE-26072964BFC6}"/>
                </a:ext>
              </a:extLst>
            </p:cNvPr>
            <p:cNvSpPr/>
            <p:nvPr/>
          </p:nvSpPr>
          <p:spPr>
            <a:xfrm>
              <a:off x="4354498" y="1664768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DCD90F67-F6AC-B06B-F6CE-E3AF89BDDA04}"/>
                </a:ext>
              </a:extLst>
            </p:cNvPr>
            <p:cNvSpPr/>
            <p:nvPr/>
          </p:nvSpPr>
          <p:spPr>
            <a:xfrm>
              <a:off x="4341912" y="4611547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D77B2929-8F37-3A6D-0BCE-6EA36722734D}"/>
                </a:ext>
              </a:extLst>
            </p:cNvPr>
            <p:cNvSpPr/>
            <p:nvPr/>
          </p:nvSpPr>
          <p:spPr>
            <a:xfrm>
              <a:off x="7476253" y="1573215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42EB3E40-15CB-BE47-C68A-4385AC430628}"/>
                </a:ext>
              </a:extLst>
            </p:cNvPr>
            <p:cNvSpPr/>
            <p:nvPr/>
          </p:nvSpPr>
          <p:spPr>
            <a:xfrm>
              <a:off x="5548859" y="161615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F0D7014E-3E55-61B0-C067-B318D8F59B8D}"/>
                </a:ext>
              </a:extLst>
            </p:cNvPr>
            <p:cNvSpPr/>
            <p:nvPr/>
          </p:nvSpPr>
          <p:spPr>
            <a:xfrm>
              <a:off x="4238250" y="193336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9707FB38-F51F-3999-50BD-323375621DBD}"/>
                </a:ext>
              </a:extLst>
            </p:cNvPr>
            <p:cNvSpPr/>
            <p:nvPr/>
          </p:nvSpPr>
          <p:spPr>
            <a:xfrm>
              <a:off x="4487390" y="358801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99F8464B-803C-6CF9-2814-C9EFB154FB22}"/>
                </a:ext>
              </a:extLst>
            </p:cNvPr>
            <p:cNvSpPr/>
            <p:nvPr/>
          </p:nvSpPr>
          <p:spPr>
            <a:xfrm>
              <a:off x="6161346" y="275722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4D0CB294-8747-57B0-37DD-84AC334EC19B}"/>
                </a:ext>
              </a:extLst>
            </p:cNvPr>
            <p:cNvSpPr/>
            <p:nvPr/>
          </p:nvSpPr>
          <p:spPr>
            <a:xfrm>
              <a:off x="7401341" y="383764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53797160-D9E5-286E-01C7-4AC83D88FE68}"/>
                </a:ext>
              </a:extLst>
            </p:cNvPr>
            <p:cNvSpPr/>
            <p:nvPr/>
          </p:nvSpPr>
          <p:spPr>
            <a:xfrm>
              <a:off x="6313509" y="14602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66F3B0F-0967-0FF1-124B-794E3E5FE31F}"/>
                </a:ext>
              </a:extLst>
            </p:cNvPr>
            <p:cNvSpPr/>
            <p:nvPr/>
          </p:nvSpPr>
          <p:spPr>
            <a:xfrm>
              <a:off x="5223103" y="517044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D6A3A99-9E4D-99FB-B236-F8E585AB7B6C}"/>
                </a:ext>
              </a:extLst>
            </p:cNvPr>
            <p:cNvSpPr/>
            <p:nvPr/>
          </p:nvSpPr>
          <p:spPr>
            <a:xfrm>
              <a:off x="5806079" y="356265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632BE55C-4DD4-E42C-B148-355A07E325CC}"/>
                </a:ext>
              </a:extLst>
            </p:cNvPr>
            <p:cNvSpPr/>
            <p:nvPr/>
          </p:nvSpPr>
          <p:spPr>
            <a:xfrm>
              <a:off x="6465909" y="16126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1492FB59-EEDB-354E-6062-337E8B5CF93E}"/>
                </a:ext>
              </a:extLst>
            </p:cNvPr>
            <p:cNvSpPr/>
            <p:nvPr/>
          </p:nvSpPr>
          <p:spPr>
            <a:xfrm>
              <a:off x="7142542" y="169095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15F98433-3AB5-1BAC-F90F-6BBE45AB3492}"/>
                </a:ext>
              </a:extLst>
            </p:cNvPr>
            <p:cNvSpPr/>
            <p:nvPr/>
          </p:nvSpPr>
          <p:spPr>
            <a:xfrm>
              <a:off x="7691624" y="461138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BD07D8F0-DC47-621F-DD07-A2BC09AAD94E}"/>
                </a:ext>
              </a:extLst>
            </p:cNvPr>
            <p:cNvSpPr/>
            <p:nvPr/>
          </p:nvSpPr>
          <p:spPr>
            <a:xfrm>
              <a:off x="4101049" y="410095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24B688BB-958C-1DC1-7293-38E6E6A2A133}"/>
                </a:ext>
              </a:extLst>
            </p:cNvPr>
            <p:cNvSpPr/>
            <p:nvPr/>
          </p:nvSpPr>
          <p:spPr>
            <a:xfrm>
              <a:off x="4605992" y="53492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FA7BCA0E-B5DC-FFC6-4890-271D8E2FAFC4}"/>
                </a:ext>
              </a:extLst>
            </p:cNvPr>
            <p:cNvSpPr/>
            <p:nvPr/>
          </p:nvSpPr>
          <p:spPr>
            <a:xfrm>
              <a:off x="4487389" y="214900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93" name="Ellipse 492">
              <a:extLst>
                <a:ext uri="{FF2B5EF4-FFF2-40B4-BE49-F238E27FC236}">
                  <a16:creationId xmlns:a16="http://schemas.microsoft.com/office/drawing/2014/main" id="{7013CEA5-24A5-75AD-8E15-D3070B87C820}"/>
                </a:ext>
              </a:extLst>
            </p:cNvPr>
            <p:cNvSpPr/>
            <p:nvPr/>
          </p:nvSpPr>
          <p:spPr>
            <a:xfrm>
              <a:off x="4362935" y="147669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94" name="Ellipse 493">
              <a:extLst>
                <a:ext uri="{FF2B5EF4-FFF2-40B4-BE49-F238E27FC236}">
                  <a16:creationId xmlns:a16="http://schemas.microsoft.com/office/drawing/2014/main" id="{3A740E55-D321-9A2C-CC0B-77917E08A262}"/>
                </a:ext>
              </a:extLst>
            </p:cNvPr>
            <p:cNvSpPr/>
            <p:nvPr/>
          </p:nvSpPr>
          <p:spPr>
            <a:xfrm>
              <a:off x="3981044" y="23486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95" name="Ellipse 494">
              <a:extLst>
                <a:ext uri="{FF2B5EF4-FFF2-40B4-BE49-F238E27FC236}">
                  <a16:creationId xmlns:a16="http://schemas.microsoft.com/office/drawing/2014/main" id="{4458E5F1-3127-C74C-46C5-49BB6FFA811C}"/>
                </a:ext>
              </a:extLst>
            </p:cNvPr>
            <p:cNvSpPr/>
            <p:nvPr/>
          </p:nvSpPr>
          <p:spPr>
            <a:xfrm>
              <a:off x="6150719" y="33514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96" name="Ellipse 495">
              <a:extLst>
                <a:ext uri="{FF2B5EF4-FFF2-40B4-BE49-F238E27FC236}">
                  <a16:creationId xmlns:a16="http://schemas.microsoft.com/office/drawing/2014/main" id="{F5C77B05-4101-B78B-EA85-90055E1A57A9}"/>
                </a:ext>
              </a:extLst>
            </p:cNvPr>
            <p:cNvSpPr/>
            <p:nvPr/>
          </p:nvSpPr>
          <p:spPr>
            <a:xfrm>
              <a:off x="6098157" y="22218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97" name="Ellipse 496">
              <a:extLst>
                <a:ext uri="{FF2B5EF4-FFF2-40B4-BE49-F238E27FC236}">
                  <a16:creationId xmlns:a16="http://schemas.microsoft.com/office/drawing/2014/main" id="{B5053849-D7C5-C533-CA69-48216DFF2447}"/>
                </a:ext>
              </a:extLst>
            </p:cNvPr>
            <p:cNvSpPr/>
            <p:nvPr/>
          </p:nvSpPr>
          <p:spPr>
            <a:xfrm>
              <a:off x="4158307" y="333902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98" name="Ellipse 497">
              <a:extLst>
                <a:ext uri="{FF2B5EF4-FFF2-40B4-BE49-F238E27FC236}">
                  <a16:creationId xmlns:a16="http://schemas.microsoft.com/office/drawing/2014/main" id="{C56822D7-39E3-855F-C8B6-01106515D615}"/>
                </a:ext>
              </a:extLst>
            </p:cNvPr>
            <p:cNvSpPr/>
            <p:nvPr/>
          </p:nvSpPr>
          <p:spPr>
            <a:xfrm>
              <a:off x="7673490" y="253612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99" name="Ellipse 498">
              <a:extLst>
                <a:ext uri="{FF2B5EF4-FFF2-40B4-BE49-F238E27FC236}">
                  <a16:creationId xmlns:a16="http://schemas.microsoft.com/office/drawing/2014/main" id="{DB674F3E-BB25-152F-86A8-D30872C5A9AD}"/>
                </a:ext>
              </a:extLst>
            </p:cNvPr>
            <p:cNvSpPr/>
            <p:nvPr/>
          </p:nvSpPr>
          <p:spPr>
            <a:xfrm>
              <a:off x="3964105" y="500051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00" name="Ellipse 499">
              <a:extLst>
                <a:ext uri="{FF2B5EF4-FFF2-40B4-BE49-F238E27FC236}">
                  <a16:creationId xmlns:a16="http://schemas.microsoft.com/office/drawing/2014/main" id="{2298A6C4-630D-7C1B-BEF3-D883AE334AF6}"/>
                </a:ext>
              </a:extLst>
            </p:cNvPr>
            <p:cNvSpPr/>
            <p:nvPr/>
          </p:nvSpPr>
          <p:spPr>
            <a:xfrm>
              <a:off x="6432167" y="1697968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01" name="Ellipse 500">
              <a:extLst>
                <a:ext uri="{FF2B5EF4-FFF2-40B4-BE49-F238E27FC236}">
                  <a16:creationId xmlns:a16="http://schemas.microsoft.com/office/drawing/2014/main" id="{DCB10C0E-16F1-AD5F-1452-EDCE8EF14FF6}"/>
                </a:ext>
              </a:extLst>
            </p:cNvPr>
            <p:cNvSpPr/>
            <p:nvPr/>
          </p:nvSpPr>
          <p:spPr>
            <a:xfrm>
              <a:off x="4568018" y="2112345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02" name="Ellipse 501">
              <a:extLst>
                <a:ext uri="{FF2B5EF4-FFF2-40B4-BE49-F238E27FC236}">
                  <a16:creationId xmlns:a16="http://schemas.microsoft.com/office/drawing/2014/main" id="{0689F88A-A032-A030-6094-764B3463FA77}"/>
                </a:ext>
              </a:extLst>
            </p:cNvPr>
            <p:cNvSpPr/>
            <p:nvPr/>
          </p:nvSpPr>
          <p:spPr>
            <a:xfrm>
              <a:off x="7676451" y="2034791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03" name="Ellipse 502">
              <a:extLst>
                <a:ext uri="{FF2B5EF4-FFF2-40B4-BE49-F238E27FC236}">
                  <a16:creationId xmlns:a16="http://schemas.microsoft.com/office/drawing/2014/main" id="{7121C099-9123-0065-9D6D-74D07578E577}"/>
                </a:ext>
              </a:extLst>
            </p:cNvPr>
            <p:cNvSpPr/>
            <p:nvPr/>
          </p:nvSpPr>
          <p:spPr>
            <a:xfrm>
              <a:off x="5967164" y="1826803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504" name="Gerader Verbinder 503">
              <a:extLst>
                <a:ext uri="{FF2B5EF4-FFF2-40B4-BE49-F238E27FC236}">
                  <a16:creationId xmlns:a16="http://schemas.microsoft.com/office/drawing/2014/main" id="{98A85B97-72C9-7130-D1BE-A69618E0AB08}"/>
                </a:ext>
              </a:extLst>
            </p:cNvPr>
            <p:cNvCxnSpPr>
              <a:cxnSpLocks/>
            </p:cNvCxnSpPr>
            <p:nvPr/>
          </p:nvCxnSpPr>
          <p:spPr>
            <a:xfrm>
              <a:off x="7605088" y="1688897"/>
              <a:ext cx="212913" cy="4732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9" name="Gruppieren 378">
            <a:extLst>
              <a:ext uri="{FF2B5EF4-FFF2-40B4-BE49-F238E27FC236}">
                <a16:creationId xmlns:a16="http://schemas.microsoft.com/office/drawing/2014/main" id="{E252A04D-6539-435C-153F-9962469167A0}"/>
              </a:ext>
            </a:extLst>
          </p:cNvPr>
          <p:cNvGrpSpPr/>
          <p:nvPr/>
        </p:nvGrpSpPr>
        <p:grpSpPr>
          <a:xfrm>
            <a:off x="4865533" y="1805953"/>
            <a:ext cx="2010108" cy="2062944"/>
            <a:chOff x="3493257" y="1218548"/>
            <a:chExt cx="4900748" cy="5029566"/>
          </a:xfrm>
        </p:grpSpPr>
        <p:cxnSp>
          <p:nvCxnSpPr>
            <p:cNvPr id="506" name="Gerader Verbinder 505">
              <a:extLst>
                <a:ext uri="{FF2B5EF4-FFF2-40B4-BE49-F238E27FC236}">
                  <a16:creationId xmlns:a16="http://schemas.microsoft.com/office/drawing/2014/main" id="{6BCCE8FF-E11C-1C55-DF7B-F38B8A9177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05750" y="1708249"/>
              <a:ext cx="2903110" cy="538944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Gerader Verbinder 506">
              <a:extLst>
                <a:ext uri="{FF2B5EF4-FFF2-40B4-BE49-F238E27FC236}">
                  <a16:creationId xmlns:a16="http://schemas.microsoft.com/office/drawing/2014/main" id="{C30F825C-B58F-90BC-A8FE-9786E95F3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5658" y="1829384"/>
              <a:ext cx="1859765" cy="40526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Gerader Verbinder 507">
              <a:extLst>
                <a:ext uri="{FF2B5EF4-FFF2-40B4-BE49-F238E27FC236}">
                  <a16:creationId xmlns:a16="http://schemas.microsoft.com/office/drawing/2014/main" id="{528305F2-8CE3-6327-00CB-636745748C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87389" y="1710830"/>
              <a:ext cx="3112120" cy="8305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Gerader Verbinder 508">
              <a:extLst>
                <a:ext uri="{FF2B5EF4-FFF2-40B4-BE49-F238E27FC236}">
                  <a16:creationId xmlns:a16="http://schemas.microsoft.com/office/drawing/2014/main" id="{32DE9244-0989-EC0A-E409-CB0DADBB8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250" y="2246622"/>
              <a:ext cx="458603" cy="572252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Gerader Verbinder 509">
              <a:extLst>
                <a:ext uri="{FF2B5EF4-FFF2-40B4-BE49-F238E27FC236}">
                  <a16:creationId xmlns:a16="http://schemas.microsoft.com/office/drawing/2014/main" id="{9F4500CF-0253-1EA3-0169-5B56F66669D4}"/>
                </a:ext>
              </a:extLst>
            </p:cNvPr>
            <p:cNvCxnSpPr>
              <a:cxnSpLocks/>
            </p:cNvCxnSpPr>
            <p:nvPr/>
          </p:nvCxnSpPr>
          <p:spPr>
            <a:xfrm>
              <a:off x="4477297" y="1796467"/>
              <a:ext cx="218361" cy="441084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Gerader Verbinder 510">
              <a:extLst>
                <a:ext uri="{FF2B5EF4-FFF2-40B4-BE49-F238E27FC236}">
                  <a16:creationId xmlns:a16="http://schemas.microsoft.com/office/drawing/2014/main" id="{6BB161D9-CA23-D49E-9A52-C9E69101516D}"/>
                </a:ext>
              </a:extLst>
            </p:cNvPr>
            <p:cNvCxnSpPr>
              <a:cxnSpLocks/>
            </p:cNvCxnSpPr>
            <p:nvPr/>
          </p:nvCxnSpPr>
          <p:spPr>
            <a:xfrm>
              <a:off x="4470747" y="4735158"/>
              <a:ext cx="1461709" cy="391729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Gerader Verbinder 321">
              <a:extLst>
                <a:ext uri="{FF2B5EF4-FFF2-40B4-BE49-F238E27FC236}">
                  <a16:creationId xmlns:a16="http://schemas.microsoft.com/office/drawing/2014/main" id="{A3F61A2D-C6DE-20E0-0DC0-BEEDE50F21C2}"/>
                </a:ext>
              </a:extLst>
            </p:cNvPr>
            <p:cNvCxnSpPr>
              <a:cxnSpLocks/>
            </p:cNvCxnSpPr>
            <p:nvPr/>
          </p:nvCxnSpPr>
          <p:spPr>
            <a:xfrm>
              <a:off x="7605088" y="1688897"/>
              <a:ext cx="212913" cy="473278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Gerader Verbinder 322">
              <a:extLst>
                <a:ext uri="{FF2B5EF4-FFF2-40B4-BE49-F238E27FC236}">
                  <a16:creationId xmlns:a16="http://schemas.microsoft.com/office/drawing/2014/main" id="{C8073C81-B59B-83CF-D575-8E6FEA4505B9}"/>
                </a:ext>
              </a:extLst>
            </p:cNvPr>
            <p:cNvCxnSpPr>
              <a:cxnSpLocks/>
            </p:cNvCxnSpPr>
            <p:nvPr/>
          </p:nvCxnSpPr>
          <p:spPr>
            <a:xfrm>
              <a:off x="4487389" y="1791222"/>
              <a:ext cx="1608610" cy="158974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Gerader Verbinder 323">
              <a:extLst>
                <a:ext uri="{FF2B5EF4-FFF2-40B4-BE49-F238E27FC236}">
                  <a16:creationId xmlns:a16="http://schemas.microsoft.com/office/drawing/2014/main" id="{8DFE71A4-1ABA-F9BF-0ACF-E9894792A5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67551" y="4746787"/>
              <a:ext cx="2101170" cy="12243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Gerader Verbinder 324">
              <a:extLst>
                <a:ext uri="{FF2B5EF4-FFF2-40B4-BE49-F238E27FC236}">
                  <a16:creationId xmlns:a16="http://schemas.microsoft.com/office/drawing/2014/main" id="{0645F78D-5736-47FE-2C37-48D8FCBEE0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11544" y="2149004"/>
              <a:ext cx="89431" cy="1058448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Gerader Verbinder 325">
              <a:extLst>
                <a:ext uri="{FF2B5EF4-FFF2-40B4-BE49-F238E27FC236}">
                  <a16:creationId xmlns:a16="http://schemas.microsoft.com/office/drawing/2014/main" id="{BCD2739B-6943-E546-51A8-549E2DA106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554" y="1793603"/>
              <a:ext cx="14835" cy="295318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Gerader Verbinder 326">
              <a:extLst>
                <a:ext uri="{FF2B5EF4-FFF2-40B4-BE49-F238E27FC236}">
                  <a16:creationId xmlns:a16="http://schemas.microsoft.com/office/drawing/2014/main" id="{C0D4E604-5537-7172-5D2E-AD8A6AC143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5999" y="1707172"/>
              <a:ext cx="1507282" cy="254148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Gerader Verbinder 327">
              <a:extLst>
                <a:ext uri="{FF2B5EF4-FFF2-40B4-BE49-F238E27FC236}">
                  <a16:creationId xmlns:a16="http://schemas.microsoft.com/office/drawing/2014/main" id="{DA837887-F231-3EC9-EA5B-39C749B895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61002" y="1820131"/>
              <a:ext cx="1238865" cy="356648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Gerader Verbinder 328">
              <a:extLst>
                <a:ext uri="{FF2B5EF4-FFF2-40B4-BE49-F238E27FC236}">
                  <a16:creationId xmlns:a16="http://schemas.microsoft.com/office/drawing/2014/main" id="{84324ECB-E699-2838-A464-D3D32CD14F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74089" y="2251788"/>
              <a:ext cx="221569" cy="2494882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Gerader Verbinder 329">
              <a:extLst>
                <a:ext uri="{FF2B5EF4-FFF2-40B4-BE49-F238E27FC236}">
                  <a16:creationId xmlns:a16="http://schemas.microsoft.com/office/drawing/2014/main" id="{F3B31181-25F4-E4BD-56CB-0F40F9CDB1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4835" y="1789454"/>
              <a:ext cx="3337587" cy="38195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Gerader Verbinder 330">
              <a:extLst>
                <a:ext uri="{FF2B5EF4-FFF2-40B4-BE49-F238E27FC236}">
                  <a16:creationId xmlns:a16="http://schemas.microsoft.com/office/drawing/2014/main" id="{CF85B10A-BF8A-10BA-7D88-DDC76F286C10}"/>
                </a:ext>
              </a:extLst>
            </p:cNvPr>
            <p:cNvCxnSpPr>
              <a:cxnSpLocks/>
            </p:cNvCxnSpPr>
            <p:nvPr/>
          </p:nvCxnSpPr>
          <p:spPr>
            <a:xfrm>
              <a:off x="7605088" y="1697968"/>
              <a:ext cx="86536" cy="1505585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Gerader Verbinder 331">
              <a:extLst>
                <a:ext uri="{FF2B5EF4-FFF2-40B4-BE49-F238E27FC236}">
                  <a16:creationId xmlns:a16="http://schemas.microsoft.com/office/drawing/2014/main" id="{FC5A28E8-D447-B9E7-ACCF-697DB9D4E4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000" y="1968500"/>
              <a:ext cx="1397000" cy="2794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Gerader Verbinder 332">
              <a:extLst>
                <a:ext uri="{FF2B5EF4-FFF2-40B4-BE49-F238E27FC236}">
                  <a16:creationId xmlns:a16="http://schemas.microsoft.com/office/drawing/2014/main" id="{0C2238B3-B34D-4AF8-C9E5-D8EB7E07A891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968500"/>
              <a:ext cx="1704975" cy="1936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Gerader Verbinder 333">
              <a:extLst>
                <a:ext uri="{FF2B5EF4-FFF2-40B4-BE49-F238E27FC236}">
                  <a16:creationId xmlns:a16="http://schemas.microsoft.com/office/drawing/2014/main" id="{9F350ED8-BFB7-554C-FACC-6ED7AC9CB0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250" y="1807840"/>
              <a:ext cx="236623" cy="1011034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Gerader Verbinder 334">
              <a:extLst>
                <a:ext uri="{FF2B5EF4-FFF2-40B4-BE49-F238E27FC236}">
                  <a16:creationId xmlns:a16="http://schemas.microsoft.com/office/drawing/2014/main" id="{FFCFA213-AD19-9436-39C3-71A052A3B105}"/>
                </a:ext>
              </a:extLst>
            </p:cNvPr>
            <p:cNvCxnSpPr>
              <a:cxnSpLocks/>
            </p:cNvCxnSpPr>
            <p:nvPr/>
          </p:nvCxnSpPr>
          <p:spPr>
            <a:xfrm>
              <a:off x="4238250" y="2818874"/>
              <a:ext cx="232497" cy="1918888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Gerader Verbinder 335">
              <a:extLst>
                <a:ext uri="{FF2B5EF4-FFF2-40B4-BE49-F238E27FC236}">
                  <a16:creationId xmlns:a16="http://schemas.microsoft.com/office/drawing/2014/main" id="{73EDC81F-7ED9-C977-E5E9-37C094146726}"/>
                </a:ext>
              </a:extLst>
            </p:cNvPr>
            <p:cNvCxnSpPr>
              <a:cxnSpLocks/>
            </p:cNvCxnSpPr>
            <p:nvPr/>
          </p:nvCxnSpPr>
          <p:spPr>
            <a:xfrm>
              <a:off x="4476680" y="1791222"/>
              <a:ext cx="2115606" cy="3558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Gerader Verbinder 336">
              <a:extLst>
                <a:ext uri="{FF2B5EF4-FFF2-40B4-BE49-F238E27FC236}">
                  <a16:creationId xmlns:a16="http://schemas.microsoft.com/office/drawing/2014/main" id="{CA9BF6F4-A48A-5905-D359-C888ED127D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286" y="1688897"/>
              <a:ext cx="1012802" cy="128435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Gerader Verbinder 337">
              <a:extLst>
                <a:ext uri="{FF2B5EF4-FFF2-40B4-BE49-F238E27FC236}">
                  <a16:creationId xmlns:a16="http://schemas.microsoft.com/office/drawing/2014/main" id="{E2C56487-6816-BC2C-2264-E01439E7A8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2456" y="4871231"/>
              <a:ext cx="636265" cy="255656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Rechteck 338">
              <a:extLst>
                <a:ext uri="{FF2B5EF4-FFF2-40B4-BE49-F238E27FC236}">
                  <a16:creationId xmlns:a16="http://schemas.microsoft.com/office/drawing/2014/main" id="{2781174A-5735-08D3-67C0-B36DBFBE7717}"/>
                </a:ext>
              </a:extLst>
            </p:cNvPr>
            <p:cNvSpPr/>
            <p:nvPr/>
          </p:nvSpPr>
          <p:spPr>
            <a:xfrm>
              <a:off x="3797994" y="1218548"/>
              <a:ext cx="4596011" cy="459601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40" name="Flussdiagramm: Grenzstelle 339">
              <a:extLst>
                <a:ext uri="{FF2B5EF4-FFF2-40B4-BE49-F238E27FC236}">
                  <a16:creationId xmlns:a16="http://schemas.microsoft.com/office/drawing/2014/main" id="{EB623533-A27B-4B25-0812-AB5C82325A75}"/>
                </a:ext>
              </a:extLst>
            </p:cNvPr>
            <p:cNvSpPr/>
            <p:nvPr/>
          </p:nvSpPr>
          <p:spPr>
            <a:xfrm rot="5400000">
              <a:off x="5786498" y="32925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341" name="Flussdiagramm: Grenzstelle 340">
              <a:extLst>
                <a:ext uri="{FF2B5EF4-FFF2-40B4-BE49-F238E27FC236}">
                  <a16:creationId xmlns:a16="http://schemas.microsoft.com/office/drawing/2014/main" id="{6A98713C-6E64-FC7C-8284-D7F1CC354927}"/>
                </a:ext>
              </a:extLst>
            </p:cNvPr>
            <p:cNvSpPr/>
            <p:nvPr/>
          </p:nvSpPr>
          <p:spPr>
            <a:xfrm>
              <a:off x="4883160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342" name="Flussdiagramm: Grenzstelle 341">
              <a:extLst>
                <a:ext uri="{FF2B5EF4-FFF2-40B4-BE49-F238E27FC236}">
                  <a16:creationId xmlns:a16="http://schemas.microsoft.com/office/drawing/2014/main" id="{4CFF688C-BB61-1133-F196-71AA40C68081}"/>
                </a:ext>
              </a:extLst>
            </p:cNvPr>
            <p:cNvSpPr/>
            <p:nvPr/>
          </p:nvSpPr>
          <p:spPr>
            <a:xfrm>
              <a:off x="6689837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343" name="Ellipse 342">
              <a:extLst>
                <a:ext uri="{FF2B5EF4-FFF2-40B4-BE49-F238E27FC236}">
                  <a16:creationId xmlns:a16="http://schemas.microsoft.com/office/drawing/2014/main" id="{46A13EED-C6E7-C31E-EB85-A16AD0FE7664}"/>
                </a:ext>
              </a:extLst>
            </p:cNvPr>
            <p:cNvSpPr/>
            <p:nvPr/>
          </p:nvSpPr>
          <p:spPr>
            <a:xfrm>
              <a:off x="6439886" y="4749586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344" name="Gerade Verbindung mit Pfeil 343">
              <a:extLst>
                <a:ext uri="{FF2B5EF4-FFF2-40B4-BE49-F238E27FC236}">
                  <a16:creationId xmlns:a16="http://schemas.microsoft.com/office/drawing/2014/main" id="{0019D137-BCD5-7314-7A29-E7B9C184BF48}"/>
                </a:ext>
              </a:extLst>
            </p:cNvPr>
            <p:cNvCxnSpPr/>
            <p:nvPr/>
          </p:nvCxnSpPr>
          <p:spPr>
            <a:xfrm flipV="1">
              <a:off x="3631843" y="5475600"/>
              <a:ext cx="0" cy="5344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Gerade Verbindung mit Pfeil 344">
              <a:extLst>
                <a:ext uri="{FF2B5EF4-FFF2-40B4-BE49-F238E27FC236}">
                  <a16:creationId xmlns:a16="http://schemas.microsoft.com/office/drawing/2014/main" id="{8F3F75E7-9763-6A23-9395-2AFD36C4CEEC}"/>
                </a:ext>
              </a:extLst>
            </p:cNvPr>
            <p:cNvCxnSpPr>
              <a:cxnSpLocks/>
            </p:cNvCxnSpPr>
            <p:nvPr/>
          </p:nvCxnSpPr>
          <p:spPr>
            <a:xfrm>
              <a:off x="3631843" y="6010074"/>
              <a:ext cx="5022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Textfeld 345">
              <a:extLst>
                <a:ext uri="{FF2B5EF4-FFF2-40B4-BE49-F238E27FC236}">
                  <a16:creationId xmlns:a16="http://schemas.microsoft.com/office/drawing/2014/main" id="{29FEE9C3-60C1-4B0C-9C8E-BB601CCC6D1A}"/>
                </a:ext>
              </a:extLst>
            </p:cNvPr>
            <p:cNvSpPr txBox="1"/>
            <p:nvPr/>
          </p:nvSpPr>
          <p:spPr>
            <a:xfrm>
              <a:off x="3895861" y="5990444"/>
              <a:ext cx="57488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347" name="Textfeld 346">
              <a:extLst>
                <a:ext uri="{FF2B5EF4-FFF2-40B4-BE49-F238E27FC236}">
                  <a16:creationId xmlns:a16="http://schemas.microsoft.com/office/drawing/2014/main" id="{E48A4F40-8CCA-2997-990C-62444A36DCA9}"/>
                </a:ext>
              </a:extLst>
            </p:cNvPr>
            <p:cNvSpPr txBox="1"/>
            <p:nvPr/>
          </p:nvSpPr>
          <p:spPr>
            <a:xfrm>
              <a:off x="3493257" y="5508041"/>
              <a:ext cx="20255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y</a:t>
              </a:r>
            </a:p>
          </p:txBody>
        </p:sp>
        <p:sp>
          <p:nvSpPr>
            <p:cNvPr id="348" name="Ellipse 347">
              <a:extLst>
                <a:ext uri="{FF2B5EF4-FFF2-40B4-BE49-F238E27FC236}">
                  <a16:creationId xmlns:a16="http://schemas.microsoft.com/office/drawing/2014/main" id="{A748E597-71FE-3D72-584C-BC95B4BA773F}"/>
                </a:ext>
              </a:extLst>
            </p:cNvPr>
            <p:cNvSpPr/>
            <p:nvPr/>
          </p:nvSpPr>
          <p:spPr>
            <a:xfrm>
              <a:off x="4111081" y="269158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49" name="Ellipse 348">
              <a:extLst>
                <a:ext uri="{FF2B5EF4-FFF2-40B4-BE49-F238E27FC236}">
                  <a16:creationId xmlns:a16="http://schemas.microsoft.com/office/drawing/2014/main" id="{473FA270-6584-AB97-321A-BD9049652A47}"/>
                </a:ext>
              </a:extLst>
            </p:cNvPr>
            <p:cNvSpPr/>
            <p:nvPr/>
          </p:nvSpPr>
          <p:spPr>
            <a:xfrm>
              <a:off x="5786775" y="497106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0" name="Ellipse 349">
              <a:extLst>
                <a:ext uri="{FF2B5EF4-FFF2-40B4-BE49-F238E27FC236}">
                  <a16:creationId xmlns:a16="http://schemas.microsoft.com/office/drawing/2014/main" id="{E147B335-3925-C16F-ECEB-F6808C7701EF}"/>
                </a:ext>
              </a:extLst>
            </p:cNvPr>
            <p:cNvSpPr/>
            <p:nvPr/>
          </p:nvSpPr>
          <p:spPr>
            <a:xfrm>
              <a:off x="7573145" y="3078617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1" name="Ellipse 350">
              <a:extLst>
                <a:ext uri="{FF2B5EF4-FFF2-40B4-BE49-F238E27FC236}">
                  <a16:creationId xmlns:a16="http://schemas.microsoft.com/office/drawing/2014/main" id="{1B64526A-20EC-758E-1309-105619F691F8}"/>
                </a:ext>
              </a:extLst>
            </p:cNvPr>
            <p:cNvSpPr/>
            <p:nvPr/>
          </p:nvSpPr>
          <p:spPr>
            <a:xfrm>
              <a:off x="4354498" y="1664768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2" name="Ellipse 351">
              <a:extLst>
                <a:ext uri="{FF2B5EF4-FFF2-40B4-BE49-F238E27FC236}">
                  <a16:creationId xmlns:a16="http://schemas.microsoft.com/office/drawing/2014/main" id="{30435F49-CA45-D226-D303-201B851E6C4C}"/>
                </a:ext>
              </a:extLst>
            </p:cNvPr>
            <p:cNvSpPr/>
            <p:nvPr/>
          </p:nvSpPr>
          <p:spPr>
            <a:xfrm>
              <a:off x="4341912" y="4611547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3" name="Ellipse 352">
              <a:extLst>
                <a:ext uri="{FF2B5EF4-FFF2-40B4-BE49-F238E27FC236}">
                  <a16:creationId xmlns:a16="http://schemas.microsoft.com/office/drawing/2014/main" id="{17089006-A3B7-3A5A-119F-9176D934D4BE}"/>
                </a:ext>
              </a:extLst>
            </p:cNvPr>
            <p:cNvSpPr/>
            <p:nvPr/>
          </p:nvSpPr>
          <p:spPr>
            <a:xfrm>
              <a:off x="7476253" y="1573215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4" name="Ellipse 353">
              <a:extLst>
                <a:ext uri="{FF2B5EF4-FFF2-40B4-BE49-F238E27FC236}">
                  <a16:creationId xmlns:a16="http://schemas.microsoft.com/office/drawing/2014/main" id="{948C6F73-C386-45C6-63D7-A34BCAC9055E}"/>
                </a:ext>
              </a:extLst>
            </p:cNvPr>
            <p:cNvSpPr/>
            <p:nvPr/>
          </p:nvSpPr>
          <p:spPr>
            <a:xfrm>
              <a:off x="5548859" y="161615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5" name="Ellipse 354">
              <a:extLst>
                <a:ext uri="{FF2B5EF4-FFF2-40B4-BE49-F238E27FC236}">
                  <a16:creationId xmlns:a16="http://schemas.microsoft.com/office/drawing/2014/main" id="{BFA02E5A-DE40-44A2-E734-ACE385514CC6}"/>
                </a:ext>
              </a:extLst>
            </p:cNvPr>
            <p:cNvSpPr/>
            <p:nvPr/>
          </p:nvSpPr>
          <p:spPr>
            <a:xfrm>
              <a:off x="4238250" y="193336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6" name="Ellipse 355">
              <a:extLst>
                <a:ext uri="{FF2B5EF4-FFF2-40B4-BE49-F238E27FC236}">
                  <a16:creationId xmlns:a16="http://schemas.microsoft.com/office/drawing/2014/main" id="{0CCA7E9E-300D-82ED-4157-74572B22A53B}"/>
                </a:ext>
              </a:extLst>
            </p:cNvPr>
            <p:cNvSpPr/>
            <p:nvPr/>
          </p:nvSpPr>
          <p:spPr>
            <a:xfrm>
              <a:off x="4487390" y="358801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7" name="Ellipse 356">
              <a:extLst>
                <a:ext uri="{FF2B5EF4-FFF2-40B4-BE49-F238E27FC236}">
                  <a16:creationId xmlns:a16="http://schemas.microsoft.com/office/drawing/2014/main" id="{296DA46E-EB4A-7216-490E-90E6D6723C85}"/>
                </a:ext>
              </a:extLst>
            </p:cNvPr>
            <p:cNvSpPr/>
            <p:nvPr/>
          </p:nvSpPr>
          <p:spPr>
            <a:xfrm>
              <a:off x="6161346" y="275722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8" name="Ellipse 357">
              <a:extLst>
                <a:ext uri="{FF2B5EF4-FFF2-40B4-BE49-F238E27FC236}">
                  <a16:creationId xmlns:a16="http://schemas.microsoft.com/office/drawing/2014/main" id="{F3C94B2B-78A8-3F25-C3C7-8C4265F26E2C}"/>
                </a:ext>
              </a:extLst>
            </p:cNvPr>
            <p:cNvSpPr/>
            <p:nvPr/>
          </p:nvSpPr>
          <p:spPr>
            <a:xfrm>
              <a:off x="7401341" y="383764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59" name="Ellipse 358">
              <a:extLst>
                <a:ext uri="{FF2B5EF4-FFF2-40B4-BE49-F238E27FC236}">
                  <a16:creationId xmlns:a16="http://schemas.microsoft.com/office/drawing/2014/main" id="{40710BA1-F5BB-5004-6434-B16233D7C7F4}"/>
                </a:ext>
              </a:extLst>
            </p:cNvPr>
            <p:cNvSpPr/>
            <p:nvPr/>
          </p:nvSpPr>
          <p:spPr>
            <a:xfrm>
              <a:off x="6313509" y="14602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0" name="Ellipse 359">
              <a:extLst>
                <a:ext uri="{FF2B5EF4-FFF2-40B4-BE49-F238E27FC236}">
                  <a16:creationId xmlns:a16="http://schemas.microsoft.com/office/drawing/2014/main" id="{39A0841B-26FA-4633-6D5C-950089F086F3}"/>
                </a:ext>
              </a:extLst>
            </p:cNvPr>
            <p:cNvSpPr/>
            <p:nvPr/>
          </p:nvSpPr>
          <p:spPr>
            <a:xfrm>
              <a:off x="5223103" y="517044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1" name="Ellipse 360">
              <a:extLst>
                <a:ext uri="{FF2B5EF4-FFF2-40B4-BE49-F238E27FC236}">
                  <a16:creationId xmlns:a16="http://schemas.microsoft.com/office/drawing/2014/main" id="{E200BBFF-3794-AA99-7A81-36C1D450834A}"/>
                </a:ext>
              </a:extLst>
            </p:cNvPr>
            <p:cNvSpPr/>
            <p:nvPr/>
          </p:nvSpPr>
          <p:spPr>
            <a:xfrm>
              <a:off x="5806079" y="356265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2" name="Ellipse 361">
              <a:extLst>
                <a:ext uri="{FF2B5EF4-FFF2-40B4-BE49-F238E27FC236}">
                  <a16:creationId xmlns:a16="http://schemas.microsoft.com/office/drawing/2014/main" id="{45A657D3-AB4F-2E3D-4210-FA43982A1E2A}"/>
                </a:ext>
              </a:extLst>
            </p:cNvPr>
            <p:cNvSpPr/>
            <p:nvPr/>
          </p:nvSpPr>
          <p:spPr>
            <a:xfrm>
              <a:off x="6465909" y="16126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3" name="Ellipse 362">
              <a:extLst>
                <a:ext uri="{FF2B5EF4-FFF2-40B4-BE49-F238E27FC236}">
                  <a16:creationId xmlns:a16="http://schemas.microsoft.com/office/drawing/2014/main" id="{1EC8A735-38E8-7AA5-461B-FB7800488E1F}"/>
                </a:ext>
              </a:extLst>
            </p:cNvPr>
            <p:cNvSpPr/>
            <p:nvPr/>
          </p:nvSpPr>
          <p:spPr>
            <a:xfrm>
              <a:off x="7142542" y="169095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4" name="Ellipse 363">
              <a:extLst>
                <a:ext uri="{FF2B5EF4-FFF2-40B4-BE49-F238E27FC236}">
                  <a16:creationId xmlns:a16="http://schemas.microsoft.com/office/drawing/2014/main" id="{F6630A5A-C502-512C-9024-248FE878130F}"/>
                </a:ext>
              </a:extLst>
            </p:cNvPr>
            <p:cNvSpPr/>
            <p:nvPr/>
          </p:nvSpPr>
          <p:spPr>
            <a:xfrm>
              <a:off x="7691624" y="461138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5" name="Ellipse 364">
              <a:extLst>
                <a:ext uri="{FF2B5EF4-FFF2-40B4-BE49-F238E27FC236}">
                  <a16:creationId xmlns:a16="http://schemas.microsoft.com/office/drawing/2014/main" id="{2E7601C6-6B40-34D5-65BD-1D062E88FAB7}"/>
                </a:ext>
              </a:extLst>
            </p:cNvPr>
            <p:cNvSpPr/>
            <p:nvPr/>
          </p:nvSpPr>
          <p:spPr>
            <a:xfrm>
              <a:off x="4101049" y="410095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6" name="Ellipse 365">
              <a:extLst>
                <a:ext uri="{FF2B5EF4-FFF2-40B4-BE49-F238E27FC236}">
                  <a16:creationId xmlns:a16="http://schemas.microsoft.com/office/drawing/2014/main" id="{7067C53C-A893-36B3-02ED-312A296C8170}"/>
                </a:ext>
              </a:extLst>
            </p:cNvPr>
            <p:cNvSpPr/>
            <p:nvPr/>
          </p:nvSpPr>
          <p:spPr>
            <a:xfrm>
              <a:off x="4605992" y="53492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7" name="Ellipse 366">
              <a:extLst>
                <a:ext uri="{FF2B5EF4-FFF2-40B4-BE49-F238E27FC236}">
                  <a16:creationId xmlns:a16="http://schemas.microsoft.com/office/drawing/2014/main" id="{CFD7795D-15FA-7CD9-03BD-7821748B622C}"/>
                </a:ext>
              </a:extLst>
            </p:cNvPr>
            <p:cNvSpPr/>
            <p:nvPr/>
          </p:nvSpPr>
          <p:spPr>
            <a:xfrm>
              <a:off x="4487389" y="214900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8" name="Ellipse 367">
              <a:extLst>
                <a:ext uri="{FF2B5EF4-FFF2-40B4-BE49-F238E27FC236}">
                  <a16:creationId xmlns:a16="http://schemas.microsoft.com/office/drawing/2014/main" id="{A4E973BD-7173-CD8B-6520-E939AC463670}"/>
                </a:ext>
              </a:extLst>
            </p:cNvPr>
            <p:cNvSpPr/>
            <p:nvPr/>
          </p:nvSpPr>
          <p:spPr>
            <a:xfrm>
              <a:off x="4362935" y="147669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69" name="Ellipse 368">
              <a:extLst>
                <a:ext uri="{FF2B5EF4-FFF2-40B4-BE49-F238E27FC236}">
                  <a16:creationId xmlns:a16="http://schemas.microsoft.com/office/drawing/2014/main" id="{7669E08D-A506-3D38-53AA-0DA22733D819}"/>
                </a:ext>
              </a:extLst>
            </p:cNvPr>
            <p:cNvSpPr/>
            <p:nvPr/>
          </p:nvSpPr>
          <p:spPr>
            <a:xfrm>
              <a:off x="3981044" y="23486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70" name="Ellipse 369">
              <a:extLst>
                <a:ext uri="{FF2B5EF4-FFF2-40B4-BE49-F238E27FC236}">
                  <a16:creationId xmlns:a16="http://schemas.microsoft.com/office/drawing/2014/main" id="{FAB2C4E7-A676-23C7-9D05-1B3F2185D1B1}"/>
                </a:ext>
              </a:extLst>
            </p:cNvPr>
            <p:cNvSpPr/>
            <p:nvPr/>
          </p:nvSpPr>
          <p:spPr>
            <a:xfrm>
              <a:off x="6150719" y="33514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71" name="Ellipse 370">
              <a:extLst>
                <a:ext uri="{FF2B5EF4-FFF2-40B4-BE49-F238E27FC236}">
                  <a16:creationId xmlns:a16="http://schemas.microsoft.com/office/drawing/2014/main" id="{9952B88E-F6CC-2282-4E01-19B5E05E7755}"/>
                </a:ext>
              </a:extLst>
            </p:cNvPr>
            <p:cNvSpPr/>
            <p:nvPr/>
          </p:nvSpPr>
          <p:spPr>
            <a:xfrm>
              <a:off x="6098157" y="22218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72" name="Ellipse 371">
              <a:extLst>
                <a:ext uri="{FF2B5EF4-FFF2-40B4-BE49-F238E27FC236}">
                  <a16:creationId xmlns:a16="http://schemas.microsoft.com/office/drawing/2014/main" id="{CD7CAA71-1152-673D-0AFB-C41569FEA67F}"/>
                </a:ext>
              </a:extLst>
            </p:cNvPr>
            <p:cNvSpPr/>
            <p:nvPr/>
          </p:nvSpPr>
          <p:spPr>
            <a:xfrm>
              <a:off x="4158307" y="333902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73" name="Ellipse 372">
              <a:extLst>
                <a:ext uri="{FF2B5EF4-FFF2-40B4-BE49-F238E27FC236}">
                  <a16:creationId xmlns:a16="http://schemas.microsoft.com/office/drawing/2014/main" id="{FB84ABF8-5A4F-7CC1-0DE3-90EAAA44C00F}"/>
                </a:ext>
              </a:extLst>
            </p:cNvPr>
            <p:cNvSpPr/>
            <p:nvPr/>
          </p:nvSpPr>
          <p:spPr>
            <a:xfrm>
              <a:off x="7673490" y="253612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74" name="Ellipse 373">
              <a:extLst>
                <a:ext uri="{FF2B5EF4-FFF2-40B4-BE49-F238E27FC236}">
                  <a16:creationId xmlns:a16="http://schemas.microsoft.com/office/drawing/2014/main" id="{87AEFC65-6E66-9EFA-5BD9-A5DF87337269}"/>
                </a:ext>
              </a:extLst>
            </p:cNvPr>
            <p:cNvSpPr/>
            <p:nvPr/>
          </p:nvSpPr>
          <p:spPr>
            <a:xfrm>
              <a:off x="3964105" y="500051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75" name="Ellipse 374">
              <a:extLst>
                <a:ext uri="{FF2B5EF4-FFF2-40B4-BE49-F238E27FC236}">
                  <a16:creationId xmlns:a16="http://schemas.microsoft.com/office/drawing/2014/main" id="{1E240385-D82B-8B1F-77CC-2A5358E0C99E}"/>
                </a:ext>
              </a:extLst>
            </p:cNvPr>
            <p:cNvSpPr/>
            <p:nvPr/>
          </p:nvSpPr>
          <p:spPr>
            <a:xfrm>
              <a:off x="6432167" y="1697968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76" name="Ellipse 375">
              <a:extLst>
                <a:ext uri="{FF2B5EF4-FFF2-40B4-BE49-F238E27FC236}">
                  <a16:creationId xmlns:a16="http://schemas.microsoft.com/office/drawing/2014/main" id="{D198ED03-A1F5-FA73-BE33-60AD97B9B76B}"/>
                </a:ext>
              </a:extLst>
            </p:cNvPr>
            <p:cNvSpPr/>
            <p:nvPr/>
          </p:nvSpPr>
          <p:spPr>
            <a:xfrm>
              <a:off x="4568018" y="2112345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77" name="Ellipse 376">
              <a:extLst>
                <a:ext uri="{FF2B5EF4-FFF2-40B4-BE49-F238E27FC236}">
                  <a16:creationId xmlns:a16="http://schemas.microsoft.com/office/drawing/2014/main" id="{2CAECF4C-9F36-5D32-D4F6-868CB3AB6861}"/>
                </a:ext>
              </a:extLst>
            </p:cNvPr>
            <p:cNvSpPr/>
            <p:nvPr/>
          </p:nvSpPr>
          <p:spPr>
            <a:xfrm>
              <a:off x="7676451" y="2034791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78" name="Ellipse 377">
              <a:extLst>
                <a:ext uri="{FF2B5EF4-FFF2-40B4-BE49-F238E27FC236}">
                  <a16:creationId xmlns:a16="http://schemas.microsoft.com/office/drawing/2014/main" id="{7F220207-FFB1-F59B-8B26-82CB50AD8DDB}"/>
                </a:ext>
              </a:extLst>
            </p:cNvPr>
            <p:cNvSpPr/>
            <p:nvPr/>
          </p:nvSpPr>
          <p:spPr>
            <a:xfrm>
              <a:off x="5967164" y="1826803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383" name="Gruppieren 382">
            <a:extLst>
              <a:ext uri="{FF2B5EF4-FFF2-40B4-BE49-F238E27FC236}">
                <a16:creationId xmlns:a16="http://schemas.microsoft.com/office/drawing/2014/main" id="{37AD68B2-7F93-9926-1BF9-EB7B5EE45E7A}"/>
              </a:ext>
            </a:extLst>
          </p:cNvPr>
          <p:cNvGrpSpPr/>
          <p:nvPr/>
        </p:nvGrpSpPr>
        <p:grpSpPr>
          <a:xfrm>
            <a:off x="4865532" y="4030289"/>
            <a:ext cx="2010109" cy="2062945"/>
            <a:chOff x="3493257" y="1218548"/>
            <a:chExt cx="4900748" cy="5029566"/>
          </a:xfrm>
        </p:grpSpPr>
        <p:cxnSp>
          <p:nvCxnSpPr>
            <p:cNvPr id="160" name="Gerader Verbinder 159">
              <a:extLst>
                <a:ext uri="{FF2B5EF4-FFF2-40B4-BE49-F238E27FC236}">
                  <a16:creationId xmlns:a16="http://schemas.microsoft.com/office/drawing/2014/main" id="{8766D8D0-DBAE-E8A2-321A-CED3C6B35EF1}"/>
                </a:ext>
              </a:extLst>
            </p:cNvPr>
            <p:cNvCxnSpPr>
              <a:cxnSpLocks/>
            </p:cNvCxnSpPr>
            <p:nvPr/>
          </p:nvCxnSpPr>
          <p:spPr>
            <a:xfrm>
              <a:off x="7605088" y="1697968"/>
              <a:ext cx="86536" cy="1505585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r Verbinder 160">
              <a:extLst>
                <a:ext uri="{FF2B5EF4-FFF2-40B4-BE49-F238E27FC236}">
                  <a16:creationId xmlns:a16="http://schemas.microsoft.com/office/drawing/2014/main" id="{9E42B6F3-153D-E1E8-ED38-875C0BCC8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9000" y="1968500"/>
              <a:ext cx="1397000" cy="2794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r Verbinder 161">
              <a:extLst>
                <a:ext uri="{FF2B5EF4-FFF2-40B4-BE49-F238E27FC236}">
                  <a16:creationId xmlns:a16="http://schemas.microsoft.com/office/drawing/2014/main" id="{F1389101-9BD8-7916-B35B-D6DE9A655E0A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968500"/>
              <a:ext cx="1704975" cy="19367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>
              <a:extLst>
                <a:ext uri="{FF2B5EF4-FFF2-40B4-BE49-F238E27FC236}">
                  <a16:creationId xmlns:a16="http://schemas.microsoft.com/office/drawing/2014/main" id="{164EC14E-9CF4-9E8F-77CF-F8BB4EFA6F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8250" y="1807840"/>
              <a:ext cx="236623" cy="1011034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>
              <a:extLst>
                <a:ext uri="{FF2B5EF4-FFF2-40B4-BE49-F238E27FC236}">
                  <a16:creationId xmlns:a16="http://schemas.microsoft.com/office/drawing/2014/main" id="{5A24CC63-D333-D326-7695-AAA41EF9354A}"/>
                </a:ext>
              </a:extLst>
            </p:cNvPr>
            <p:cNvCxnSpPr>
              <a:cxnSpLocks/>
            </p:cNvCxnSpPr>
            <p:nvPr/>
          </p:nvCxnSpPr>
          <p:spPr>
            <a:xfrm>
              <a:off x="4238250" y="2818874"/>
              <a:ext cx="232497" cy="191888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>
              <a:extLst>
                <a:ext uri="{FF2B5EF4-FFF2-40B4-BE49-F238E27FC236}">
                  <a16:creationId xmlns:a16="http://schemas.microsoft.com/office/drawing/2014/main" id="{37E10625-96BD-9817-5E6E-DD5D9D6023FA}"/>
                </a:ext>
              </a:extLst>
            </p:cNvPr>
            <p:cNvCxnSpPr>
              <a:cxnSpLocks/>
            </p:cNvCxnSpPr>
            <p:nvPr/>
          </p:nvCxnSpPr>
          <p:spPr>
            <a:xfrm>
              <a:off x="4476680" y="1791222"/>
              <a:ext cx="2115606" cy="3558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>
              <a:extLst>
                <a:ext uri="{FF2B5EF4-FFF2-40B4-BE49-F238E27FC236}">
                  <a16:creationId xmlns:a16="http://schemas.microsoft.com/office/drawing/2014/main" id="{38517702-F41B-EAEE-D7B2-3CA5EE8175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2286" y="1688897"/>
              <a:ext cx="1012802" cy="12843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>
              <a:extLst>
                <a:ext uri="{FF2B5EF4-FFF2-40B4-BE49-F238E27FC236}">
                  <a16:creationId xmlns:a16="http://schemas.microsoft.com/office/drawing/2014/main" id="{6804B0D9-7F04-D4C1-0BD2-AF56223198B2}"/>
                </a:ext>
              </a:extLst>
            </p:cNvPr>
            <p:cNvCxnSpPr>
              <a:cxnSpLocks/>
            </p:cNvCxnSpPr>
            <p:nvPr/>
          </p:nvCxnSpPr>
          <p:spPr>
            <a:xfrm>
              <a:off x="4470747" y="4735158"/>
              <a:ext cx="1461709" cy="391729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>
              <a:extLst>
                <a:ext uri="{FF2B5EF4-FFF2-40B4-BE49-F238E27FC236}">
                  <a16:creationId xmlns:a16="http://schemas.microsoft.com/office/drawing/2014/main" id="{4EB14A71-6C55-D0EF-2DE3-36140524C1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2456" y="4871231"/>
              <a:ext cx="636265" cy="25565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Rechteck 171">
              <a:extLst>
                <a:ext uri="{FF2B5EF4-FFF2-40B4-BE49-F238E27FC236}">
                  <a16:creationId xmlns:a16="http://schemas.microsoft.com/office/drawing/2014/main" id="{BCD78437-5529-81F5-A9E0-997CEA7DB1CA}"/>
                </a:ext>
              </a:extLst>
            </p:cNvPr>
            <p:cNvSpPr/>
            <p:nvPr/>
          </p:nvSpPr>
          <p:spPr>
            <a:xfrm>
              <a:off x="3797994" y="1218548"/>
              <a:ext cx="4596011" cy="459601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73" name="Flussdiagramm: Grenzstelle 172">
              <a:extLst>
                <a:ext uri="{FF2B5EF4-FFF2-40B4-BE49-F238E27FC236}">
                  <a16:creationId xmlns:a16="http://schemas.microsoft.com/office/drawing/2014/main" id="{FA3B9AF7-E209-FB2E-60E6-FAF9E78D367B}"/>
                </a:ext>
              </a:extLst>
            </p:cNvPr>
            <p:cNvSpPr/>
            <p:nvPr/>
          </p:nvSpPr>
          <p:spPr>
            <a:xfrm rot="5400000">
              <a:off x="5786498" y="32925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175" name="Flussdiagramm: Grenzstelle 174">
              <a:extLst>
                <a:ext uri="{FF2B5EF4-FFF2-40B4-BE49-F238E27FC236}">
                  <a16:creationId xmlns:a16="http://schemas.microsoft.com/office/drawing/2014/main" id="{082A5EBD-6C88-82FF-0DA5-282236725535}"/>
                </a:ext>
              </a:extLst>
            </p:cNvPr>
            <p:cNvSpPr/>
            <p:nvPr/>
          </p:nvSpPr>
          <p:spPr>
            <a:xfrm>
              <a:off x="4883160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176" name="Flussdiagramm: Grenzstelle 175">
              <a:extLst>
                <a:ext uri="{FF2B5EF4-FFF2-40B4-BE49-F238E27FC236}">
                  <a16:creationId xmlns:a16="http://schemas.microsoft.com/office/drawing/2014/main" id="{5A43F742-BB17-CE6A-8387-9826DEE1DD07}"/>
                </a:ext>
              </a:extLst>
            </p:cNvPr>
            <p:cNvSpPr/>
            <p:nvPr/>
          </p:nvSpPr>
          <p:spPr>
            <a:xfrm>
              <a:off x="6689837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177" name="Ellipse 176">
              <a:extLst>
                <a:ext uri="{FF2B5EF4-FFF2-40B4-BE49-F238E27FC236}">
                  <a16:creationId xmlns:a16="http://schemas.microsoft.com/office/drawing/2014/main" id="{ED035998-DE7E-D699-98B7-BEBC82EEB15D}"/>
                </a:ext>
              </a:extLst>
            </p:cNvPr>
            <p:cNvSpPr/>
            <p:nvPr/>
          </p:nvSpPr>
          <p:spPr>
            <a:xfrm>
              <a:off x="6439886" y="4749586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178" name="Gerade Verbindung mit Pfeil 177">
              <a:extLst>
                <a:ext uri="{FF2B5EF4-FFF2-40B4-BE49-F238E27FC236}">
                  <a16:creationId xmlns:a16="http://schemas.microsoft.com/office/drawing/2014/main" id="{3C088BE3-EEAC-A1BC-84E4-D0B007411076}"/>
                </a:ext>
              </a:extLst>
            </p:cNvPr>
            <p:cNvCxnSpPr/>
            <p:nvPr/>
          </p:nvCxnSpPr>
          <p:spPr>
            <a:xfrm flipV="1">
              <a:off x="3631843" y="5475600"/>
              <a:ext cx="0" cy="5344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EA9BA6C3-917C-F32B-BF98-92E8FAFBD42C}"/>
                </a:ext>
              </a:extLst>
            </p:cNvPr>
            <p:cNvCxnSpPr>
              <a:cxnSpLocks/>
            </p:cNvCxnSpPr>
            <p:nvPr/>
          </p:nvCxnSpPr>
          <p:spPr>
            <a:xfrm>
              <a:off x="3631843" y="6010074"/>
              <a:ext cx="5022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Textfeld 179">
              <a:extLst>
                <a:ext uri="{FF2B5EF4-FFF2-40B4-BE49-F238E27FC236}">
                  <a16:creationId xmlns:a16="http://schemas.microsoft.com/office/drawing/2014/main" id="{886D778C-CE52-EFFE-8815-EB30AF621C8A}"/>
                </a:ext>
              </a:extLst>
            </p:cNvPr>
            <p:cNvSpPr txBox="1"/>
            <p:nvPr/>
          </p:nvSpPr>
          <p:spPr>
            <a:xfrm>
              <a:off x="3895861" y="5990444"/>
              <a:ext cx="57488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181" name="Textfeld 180">
              <a:extLst>
                <a:ext uri="{FF2B5EF4-FFF2-40B4-BE49-F238E27FC236}">
                  <a16:creationId xmlns:a16="http://schemas.microsoft.com/office/drawing/2014/main" id="{DD3540E2-11B0-EA2F-1380-91DE667B5A45}"/>
                </a:ext>
              </a:extLst>
            </p:cNvPr>
            <p:cNvSpPr txBox="1"/>
            <p:nvPr/>
          </p:nvSpPr>
          <p:spPr>
            <a:xfrm>
              <a:off x="3493257" y="5508041"/>
              <a:ext cx="20255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y</a:t>
              </a:r>
            </a:p>
          </p:txBody>
        </p:sp>
        <p:sp>
          <p:nvSpPr>
            <p:cNvPr id="182" name="Ellipse 181">
              <a:extLst>
                <a:ext uri="{FF2B5EF4-FFF2-40B4-BE49-F238E27FC236}">
                  <a16:creationId xmlns:a16="http://schemas.microsoft.com/office/drawing/2014/main" id="{A4249333-9009-5207-57DB-0C8AB3CBE04D}"/>
                </a:ext>
              </a:extLst>
            </p:cNvPr>
            <p:cNvSpPr/>
            <p:nvPr/>
          </p:nvSpPr>
          <p:spPr>
            <a:xfrm>
              <a:off x="4111081" y="269158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85" name="Ellipse 384">
              <a:extLst>
                <a:ext uri="{FF2B5EF4-FFF2-40B4-BE49-F238E27FC236}">
                  <a16:creationId xmlns:a16="http://schemas.microsoft.com/office/drawing/2014/main" id="{AD279BFE-F89F-F08D-84B6-3FFE68B5C3D9}"/>
                </a:ext>
              </a:extLst>
            </p:cNvPr>
            <p:cNvSpPr/>
            <p:nvPr/>
          </p:nvSpPr>
          <p:spPr>
            <a:xfrm>
              <a:off x="5786775" y="497106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86" name="Ellipse 385">
              <a:extLst>
                <a:ext uri="{FF2B5EF4-FFF2-40B4-BE49-F238E27FC236}">
                  <a16:creationId xmlns:a16="http://schemas.microsoft.com/office/drawing/2014/main" id="{E5692926-A289-D444-3881-E23DBEB586D3}"/>
                </a:ext>
              </a:extLst>
            </p:cNvPr>
            <p:cNvSpPr/>
            <p:nvPr/>
          </p:nvSpPr>
          <p:spPr>
            <a:xfrm>
              <a:off x="7573145" y="3078617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87" name="Ellipse 386">
              <a:extLst>
                <a:ext uri="{FF2B5EF4-FFF2-40B4-BE49-F238E27FC236}">
                  <a16:creationId xmlns:a16="http://schemas.microsoft.com/office/drawing/2014/main" id="{71951DE8-0B23-7FC9-2E8C-A40EA4ABF8DA}"/>
                </a:ext>
              </a:extLst>
            </p:cNvPr>
            <p:cNvSpPr/>
            <p:nvPr/>
          </p:nvSpPr>
          <p:spPr>
            <a:xfrm>
              <a:off x="4354498" y="1664768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88" name="Ellipse 387">
              <a:extLst>
                <a:ext uri="{FF2B5EF4-FFF2-40B4-BE49-F238E27FC236}">
                  <a16:creationId xmlns:a16="http://schemas.microsoft.com/office/drawing/2014/main" id="{E97C0174-BCE8-29BF-B0B0-56EF789C1B58}"/>
                </a:ext>
              </a:extLst>
            </p:cNvPr>
            <p:cNvSpPr/>
            <p:nvPr/>
          </p:nvSpPr>
          <p:spPr>
            <a:xfrm>
              <a:off x="4341912" y="4611547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5" name="Ellipse 394">
              <a:extLst>
                <a:ext uri="{FF2B5EF4-FFF2-40B4-BE49-F238E27FC236}">
                  <a16:creationId xmlns:a16="http://schemas.microsoft.com/office/drawing/2014/main" id="{7317F361-4629-6E2D-7D71-A6D8D683A185}"/>
                </a:ext>
              </a:extLst>
            </p:cNvPr>
            <p:cNvSpPr/>
            <p:nvPr/>
          </p:nvSpPr>
          <p:spPr>
            <a:xfrm>
              <a:off x="7476253" y="1573215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97" name="Ellipse 196">
              <a:extLst>
                <a:ext uri="{FF2B5EF4-FFF2-40B4-BE49-F238E27FC236}">
                  <a16:creationId xmlns:a16="http://schemas.microsoft.com/office/drawing/2014/main" id="{B8358164-8B32-A3A1-8656-EFC439DC81BA}"/>
                </a:ext>
              </a:extLst>
            </p:cNvPr>
            <p:cNvSpPr/>
            <p:nvPr/>
          </p:nvSpPr>
          <p:spPr>
            <a:xfrm>
              <a:off x="5548859" y="161615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98" name="Ellipse 197">
              <a:extLst>
                <a:ext uri="{FF2B5EF4-FFF2-40B4-BE49-F238E27FC236}">
                  <a16:creationId xmlns:a16="http://schemas.microsoft.com/office/drawing/2014/main" id="{D2DAEF87-9EBF-598B-CFE2-1BC7218E00E4}"/>
                </a:ext>
              </a:extLst>
            </p:cNvPr>
            <p:cNvSpPr/>
            <p:nvPr/>
          </p:nvSpPr>
          <p:spPr>
            <a:xfrm>
              <a:off x="4238250" y="193336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99" name="Ellipse 198">
              <a:extLst>
                <a:ext uri="{FF2B5EF4-FFF2-40B4-BE49-F238E27FC236}">
                  <a16:creationId xmlns:a16="http://schemas.microsoft.com/office/drawing/2014/main" id="{FAD40448-ECA5-BE1B-C7FA-976A286C3D25}"/>
                </a:ext>
              </a:extLst>
            </p:cNvPr>
            <p:cNvSpPr/>
            <p:nvPr/>
          </p:nvSpPr>
          <p:spPr>
            <a:xfrm>
              <a:off x="4487390" y="358801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0" name="Ellipse 199">
              <a:extLst>
                <a:ext uri="{FF2B5EF4-FFF2-40B4-BE49-F238E27FC236}">
                  <a16:creationId xmlns:a16="http://schemas.microsoft.com/office/drawing/2014/main" id="{52A0D8A9-123E-7A52-E438-CCCEE7E317CB}"/>
                </a:ext>
              </a:extLst>
            </p:cNvPr>
            <p:cNvSpPr/>
            <p:nvPr/>
          </p:nvSpPr>
          <p:spPr>
            <a:xfrm>
              <a:off x="6161346" y="275722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1" name="Ellipse 200">
              <a:extLst>
                <a:ext uri="{FF2B5EF4-FFF2-40B4-BE49-F238E27FC236}">
                  <a16:creationId xmlns:a16="http://schemas.microsoft.com/office/drawing/2014/main" id="{CBCD3D16-A8C8-7C63-B817-DD42C803FB4C}"/>
                </a:ext>
              </a:extLst>
            </p:cNvPr>
            <p:cNvSpPr/>
            <p:nvPr/>
          </p:nvSpPr>
          <p:spPr>
            <a:xfrm>
              <a:off x="7401341" y="383764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2" name="Ellipse 201">
              <a:extLst>
                <a:ext uri="{FF2B5EF4-FFF2-40B4-BE49-F238E27FC236}">
                  <a16:creationId xmlns:a16="http://schemas.microsoft.com/office/drawing/2014/main" id="{A2419909-BD89-7F99-55F9-E49461DD1CE2}"/>
                </a:ext>
              </a:extLst>
            </p:cNvPr>
            <p:cNvSpPr/>
            <p:nvPr/>
          </p:nvSpPr>
          <p:spPr>
            <a:xfrm>
              <a:off x="6313509" y="14602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3" name="Ellipse 202">
              <a:extLst>
                <a:ext uri="{FF2B5EF4-FFF2-40B4-BE49-F238E27FC236}">
                  <a16:creationId xmlns:a16="http://schemas.microsoft.com/office/drawing/2014/main" id="{27337359-64C1-62C4-D7AA-081A02D18181}"/>
                </a:ext>
              </a:extLst>
            </p:cNvPr>
            <p:cNvSpPr/>
            <p:nvPr/>
          </p:nvSpPr>
          <p:spPr>
            <a:xfrm>
              <a:off x="5223103" y="517044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4" name="Ellipse 203">
              <a:extLst>
                <a:ext uri="{FF2B5EF4-FFF2-40B4-BE49-F238E27FC236}">
                  <a16:creationId xmlns:a16="http://schemas.microsoft.com/office/drawing/2014/main" id="{DE864CA7-CA0E-D58D-631D-AAB1365BE6D9}"/>
                </a:ext>
              </a:extLst>
            </p:cNvPr>
            <p:cNvSpPr/>
            <p:nvPr/>
          </p:nvSpPr>
          <p:spPr>
            <a:xfrm>
              <a:off x="5806079" y="356265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5" name="Ellipse 204">
              <a:extLst>
                <a:ext uri="{FF2B5EF4-FFF2-40B4-BE49-F238E27FC236}">
                  <a16:creationId xmlns:a16="http://schemas.microsoft.com/office/drawing/2014/main" id="{3D872841-7FA9-03F6-162A-A7F22D9E23B9}"/>
                </a:ext>
              </a:extLst>
            </p:cNvPr>
            <p:cNvSpPr/>
            <p:nvPr/>
          </p:nvSpPr>
          <p:spPr>
            <a:xfrm>
              <a:off x="6465909" y="16126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6" name="Ellipse 205">
              <a:extLst>
                <a:ext uri="{FF2B5EF4-FFF2-40B4-BE49-F238E27FC236}">
                  <a16:creationId xmlns:a16="http://schemas.microsoft.com/office/drawing/2014/main" id="{E48CAC75-A9E6-6C39-7DA7-CB4F11AB0603}"/>
                </a:ext>
              </a:extLst>
            </p:cNvPr>
            <p:cNvSpPr/>
            <p:nvPr/>
          </p:nvSpPr>
          <p:spPr>
            <a:xfrm>
              <a:off x="7142542" y="169095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7" name="Ellipse 206">
              <a:extLst>
                <a:ext uri="{FF2B5EF4-FFF2-40B4-BE49-F238E27FC236}">
                  <a16:creationId xmlns:a16="http://schemas.microsoft.com/office/drawing/2014/main" id="{662693EE-804F-1FA4-241E-0322A0DCCE14}"/>
                </a:ext>
              </a:extLst>
            </p:cNvPr>
            <p:cNvSpPr/>
            <p:nvPr/>
          </p:nvSpPr>
          <p:spPr>
            <a:xfrm>
              <a:off x="7691624" y="461138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8" name="Ellipse 207">
              <a:extLst>
                <a:ext uri="{FF2B5EF4-FFF2-40B4-BE49-F238E27FC236}">
                  <a16:creationId xmlns:a16="http://schemas.microsoft.com/office/drawing/2014/main" id="{1C748C23-AC17-DCEC-ED82-017CC05FF552}"/>
                </a:ext>
              </a:extLst>
            </p:cNvPr>
            <p:cNvSpPr/>
            <p:nvPr/>
          </p:nvSpPr>
          <p:spPr>
            <a:xfrm>
              <a:off x="4101049" y="410095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09" name="Ellipse 208">
              <a:extLst>
                <a:ext uri="{FF2B5EF4-FFF2-40B4-BE49-F238E27FC236}">
                  <a16:creationId xmlns:a16="http://schemas.microsoft.com/office/drawing/2014/main" id="{C815A986-74E8-4991-A046-AC19C3857069}"/>
                </a:ext>
              </a:extLst>
            </p:cNvPr>
            <p:cNvSpPr/>
            <p:nvPr/>
          </p:nvSpPr>
          <p:spPr>
            <a:xfrm>
              <a:off x="4605992" y="53492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0" name="Ellipse 209">
              <a:extLst>
                <a:ext uri="{FF2B5EF4-FFF2-40B4-BE49-F238E27FC236}">
                  <a16:creationId xmlns:a16="http://schemas.microsoft.com/office/drawing/2014/main" id="{7651409C-FAE6-8344-0A39-B617DA8DBF4F}"/>
                </a:ext>
              </a:extLst>
            </p:cNvPr>
            <p:cNvSpPr/>
            <p:nvPr/>
          </p:nvSpPr>
          <p:spPr>
            <a:xfrm>
              <a:off x="4487389" y="214900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1" name="Ellipse 210">
              <a:extLst>
                <a:ext uri="{FF2B5EF4-FFF2-40B4-BE49-F238E27FC236}">
                  <a16:creationId xmlns:a16="http://schemas.microsoft.com/office/drawing/2014/main" id="{39098FCB-FD0D-5B2B-97F2-B6339198C4A3}"/>
                </a:ext>
              </a:extLst>
            </p:cNvPr>
            <p:cNvSpPr/>
            <p:nvPr/>
          </p:nvSpPr>
          <p:spPr>
            <a:xfrm>
              <a:off x="4362935" y="147669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74A6D7D0-A551-6552-A6A1-0FD69AF47F36}"/>
                </a:ext>
              </a:extLst>
            </p:cNvPr>
            <p:cNvSpPr/>
            <p:nvPr/>
          </p:nvSpPr>
          <p:spPr>
            <a:xfrm>
              <a:off x="3981044" y="23486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D6C69402-BC61-0BD1-EE63-618229B194C9}"/>
                </a:ext>
              </a:extLst>
            </p:cNvPr>
            <p:cNvSpPr/>
            <p:nvPr/>
          </p:nvSpPr>
          <p:spPr>
            <a:xfrm>
              <a:off x="6150719" y="33514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4245EBA0-FF42-A5F5-5179-527284675647}"/>
                </a:ext>
              </a:extLst>
            </p:cNvPr>
            <p:cNvSpPr/>
            <p:nvPr/>
          </p:nvSpPr>
          <p:spPr>
            <a:xfrm>
              <a:off x="6098157" y="22218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5" name="Ellipse 214">
              <a:extLst>
                <a:ext uri="{FF2B5EF4-FFF2-40B4-BE49-F238E27FC236}">
                  <a16:creationId xmlns:a16="http://schemas.microsoft.com/office/drawing/2014/main" id="{9AD8CE78-D21D-FEBE-7DD6-9A6D4B8DBB10}"/>
                </a:ext>
              </a:extLst>
            </p:cNvPr>
            <p:cNvSpPr/>
            <p:nvPr/>
          </p:nvSpPr>
          <p:spPr>
            <a:xfrm>
              <a:off x="4158307" y="333902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6" name="Ellipse 215">
              <a:extLst>
                <a:ext uri="{FF2B5EF4-FFF2-40B4-BE49-F238E27FC236}">
                  <a16:creationId xmlns:a16="http://schemas.microsoft.com/office/drawing/2014/main" id="{A9A963E1-DF20-79CC-C330-94CBC823B827}"/>
                </a:ext>
              </a:extLst>
            </p:cNvPr>
            <p:cNvSpPr/>
            <p:nvPr/>
          </p:nvSpPr>
          <p:spPr>
            <a:xfrm>
              <a:off x="7673490" y="253612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7" name="Ellipse 216">
              <a:extLst>
                <a:ext uri="{FF2B5EF4-FFF2-40B4-BE49-F238E27FC236}">
                  <a16:creationId xmlns:a16="http://schemas.microsoft.com/office/drawing/2014/main" id="{F2740354-5247-2F5A-3376-4ADB0BB750FB}"/>
                </a:ext>
              </a:extLst>
            </p:cNvPr>
            <p:cNvSpPr/>
            <p:nvPr/>
          </p:nvSpPr>
          <p:spPr>
            <a:xfrm>
              <a:off x="3964105" y="500051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8" name="Ellipse 217">
              <a:extLst>
                <a:ext uri="{FF2B5EF4-FFF2-40B4-BE49-F238E27FC236}">
                  <a16:creationId xmlns:a16="http://schemas.microsoft.com/office/drawing/2014/main" id="{B682D55E-FF48-098F-8B5B-6C8E1176C558}"/>
                </a:ext>
              </a:extLst>
            </p:cNvPr>
            <p:cNvSpPr/>
            <p:nvPr/>
          </p:nvSpPr>
          <p:spPr>
            <a:xfrm>
              <a:off x="6432167" y="1697968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19" name="Ellipse 218">
              <a:extLst>
                <a:ext uri="{FF2B5EF4-FFF2-40B4-BE49-F238E27FC236}">
                  <a16:creationId xmlns:a16="http://schemas.microsoft.com/office/drawing/2014/main" id="{36B84806-0BC6-50CE-E1F8-703411F5533D}"/>
                </a:ext>
              </a:extLst>
            </p:cNvPr>
            <p:cNvSpPr/>
            <p:nvPr/>
          </p:nvSpPr>
          <p:spPr>
            <a:xfrm>
              <a:off x="4568018" y="2112345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2D42ACB4-FE7F-AD6E-AA8C-8CB4CAAD30E7}"/>
                </a:ext>
              </a:extLst>
            </p:cNvPr>
            <p:cNvSpPr/>
            <p:nvPr/>
          </p:nvSpPr>
          <p:spPr>
            <a:xfrm>
              <a:off x="7676451" y="2034791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221" name="Ellipse 220">
              <a:extLst>
                <a:ext uri="{FF2B5EF4-FFF2-40B4-BE49-F238E27FC236}">
                  <a16:creationId xmlns:a16="http://schemas.microsoft.com/office/drawing/2014/main" id="{8BB52F62-7213-7A05-63FF-3FEB13C93257}"/>
                </a:ext>
              </a:extLst>
            </p:cNvPr>
            <p:cNvSpPr/>
            <p:nvPr/>
          </p:nvSpPr>
          <p:spPr>
            <a:xfrm>
              <a:off x="5967164" y="1826803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222" name="Gerader Verbinder 221">
              <a:extLst>
                <a:ext uri="{FF2B5EF4-FFF2-40B4-BE49-F238E27FC236}">
                  <a16:creationId xmlns:a16="http://schemas.microsoft.com/office/drawing/2014/main" id="{A0854D72-0ECA-66A2-832C-8D9D81A89F2F}"/>
                </a:ext>
              </a:extLst>
            </p:cNvPr>
            <p:cNvCxnSpPr>
              <a:cxnSpLocks/>
            </p:cNvCxnSpPr>
            <p:nvPr/>
          </p:nvCxnSpPr>
          <p:spPr>
            <a:xfrm>
              <a:off x="7605088" y="1688897"/>
              <a:ext cx="212913" cy="473278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3" name="Textfeld 222">
            <a:extLst>
              <a:ext uri="{FF2B5EF4-FFF2-40B4-BE49-F238E27FC236}">
                <a16:creationId xmlns:a16="http://schemas.microsoft.com/office/drawing/2014/main" id="{656E32B0-80D4-A353-7700-753780B30D29}"/>
              </a:ext>
            </a:extLst>
          </p:cNvPr>
          <p:cNvSpPr txBox="1"/>
          <p:nvPr/>
        </p:nvSpPr>
        <p:spPr>
          <a:xfrm>
            <a:off x="536914" y="1266622"/>
            <a:ext cx="2933941" cy="415973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2500">
                <a:latin typeface="Calibri" pitchFamily="2" charset="77"/>
              </a:rPr>
              <a:t>Direkte Verbindungen:</a:t>
            </a:r>
          </a:p>
        </p:txBody>
      </p:sp>
      <p:sp>
        <p:nvSpPr>
          <p:cNvPr id="436" name="Textfeld 435">
            <a:extLst>
              <a:ext uri="{FF2B5EF4-FFF2-40B4-BE49-F238E27FC236}">
                <a16:creationId xmlns:a16="http://schemas.microsoft.com/office/drawing/2014/main" id="{C676618C-7F6A-1ABB-3CB5-AA6628813E3F}"/>
              </a:ext>
            </a:extLst>
          </p:cNvPr>
          <p:cNvSpPr txBox="1"/>
          <p:nvPr/>
        </p:nvSpPr>
        <p:spPr>
          <a:xfrm>
            <a:off x="4493802" y="1260445"/>
            <a:ext cx="3815218" cy="415973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2500">
                <a:latin typeface="Calibri" pitchFamily="2" charset="77"/>
              </a:rPr>
              <a:t>Verbindungen untereinander:</a:t>
            </a:r>
          </a:p>
        </p:txBody>
      </p:sp>
      <p:sp>
        <p:nvSpPr>
          <p:cNvPr id="440" name="Textfeld 439">
            <a:extLst>
              <a:ext uri="{FF2B5EF4-FFF2-40B4-BE49-F238E27FC236}">
                <a16:creationId xmlns:a16="http://schemas.microsoft.com/office/drawing/2014/main" id="{C3C73956-8A6E-E7C3-FC26-4037846697FC}"/>
              </a:ext>
            </a:extLst>
          </p:cNvPr>
          <p:cNvSpPr txBox="1"/>
          <p:nvPr/>
        </p:nvSpPr>
        <p:spPr>
          <a:xfrm>
            <a:off x="8878021" y="1280008"/>
            <a:ext cx="2933941" cy="415973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r>
              <a:rPr lang="de-DE" sz="2500">
                <a:latin typeface="Calibri" pitchFamily="2" charset="77"/>
              </a:rPr>
              <a:t>Early </a:t>
            </a:r>
            <a:r>
              <a:rPr lang="de-DE" sz="2500" err="1">
                <a:latin typeface="Calibri" pitchFamily="2" charset="77"/>
              </a:rPr>
              <a:t>Stopping</a:t>
            </a:r>
            <a:r>
              <a:rPr lang="de-DE" sz="2500">
                <a:latin typeface="Calibri" pitchFamily="2" charset="77"/>
              </a:rPr>
              <a:t>:</a:t>
            </a:r>
          </a:p>
        </p:txBody>
      </p:sp>
      <p:grpSp>
        <p:nvGrpSpPr>
          <p:cNvPr id="441" name="Gruppieren 440">
            <a:extLst>
              <a:ext uri="{FF2B5EF4-FFF2-40B4-BE49-F238E27FC236}">
                <a16:creationId xmlns:a16="http://schemas.microsoft.com/office/drawing/2014/main" id="{6935834A-B811-F02A-72FF-D8C76E216AE6}"/>
              </a:ext>
            </a:extLst>
          </p:cNvPr>
          <p:cNvGrpSpPr/>
          <p:nvPr/>
        </p:nvGrpSpPr>
        <p:grpSpPr>
          <a:xfrm>
            <a:off x="8944087" y="4024711"/>
            <a:ext cx="2015544" cy="2068523"/>
            <a:chOff x="478896" y="1218548"/>
            <a:chExt cx="4900748" cy="5029566"/>
          </a:xfrm>
        </p:grpSpPr>
        <p:sp>
          <p:nvSpPr>
            <p:cNvPr id="442" name="Textfeld 441">
              <a:extLst>
                <a:ext uri="{FF2B5EF4-FFF2-40B4-BE49-F238E27FC236}">
                  <a16:creationId xmlns:a16="http://schemas.microsoft.com/office/drawing/2014/main" id="{FA26E59B-4EF2-A14B-8C45-4E4B429E7C3E}"/>
                </a:ext>
              </a:extLst>
            </p:cNvPr>
            <p:cNvSpPr txBox="1"/>
            <p:nvPr/>
          </p:nvSpPr>
          <p:spPr>
            <a:xfrm>
              <a:off x="491838" y="4034193"/>
              <a:ext cx="2933941" cy="415973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 anchor="t" anchorCtr="0">
              <a:noAutofit/>
            </a:bodyPr>
            <a:lstStyle/>
            <a:p>
              <a:pPr algn="l"/>
              <a:endParaRPr lang="de-DE" sz="2500">
                <a:latin typeface="Calibri" pitchFamily="2" charset="77"/>
              </a:endParaRPr>
            </a:p>
          </p:txBody>
        </p:sp>
        <p:cxnSp>
          <p:nvCxnSpPr>
            <p:cNvPr id="443" name="Gerader Verbinder 442">
              <a:extLst>
                <a:ext uri="{FF2B5EF4-FFF2-40B4-BE49-F238E27FC236}">
                  <a16:creationId xmlns:a16="http://schemas.microsoft.com/office/drawing/2014/main" id="{45193584-6C47-434D-F47C-EB0E979522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3889" y="1826803"/>
              <a:ext cx="644910" cy="992071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Gerader Verbinder 443">
              <a:extLst>
                <a:ext uri="{FF2B5EF4-FFF2-40B4-BE49-F238E27FC236}">
                  <a16:creationId xmlns:a16="http://schemas.microsoft.com/office/drawing/2014/main" id="{5D82376F-AE90-50E9-18E7-A31FDB09AD8B}"/>
                </a:ext>
              </a:extLst>
            </p:cNvPr>
            <p:cNvCxnSpPr>
              <a:cxnSpLocks/>
            </p:cNvCxnSpPr>
            <p:nvPr/>
          </p:nvCxnSpPr>
          <p:spPr>
            <a:xfrm>
              <a:off x="1223889" y="2818874"/>
              <a:ext cx="232497" cy="1918888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Gerader Verbinder 444">
              <a:extLst>
                <a:ext uri="{FF2B5EF4-FFF2-40B4-BE49-F238E27FC236}">
                  <a16:creationId xmlns:a16="http://schemas.microsoft.com/office/drawing/2014/main" id="{7446B8CA-F480-E9DE-042C-DA58B8DDE5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8799" y="1826803"/>
              <a:ext cx="1709126" cy="38370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Gerader Verbinder 511">
              <a:extLst>
                <a:ext uri="{FF2B5EF4-FFF2-40B4-BE49-F238E27FC236}">
                  <a16:creationId xmlns:a16="http://schemas.microsoft.com/office/drawing/2014/main" id="{85706B21-2254-BACE-EC45-89A971A6F3E7}"/>
                </a:ext>
              </a:extLst>
            </p:cNvPr>
            <p:cNvCxnSpPr>
              <a:cxnSpLocks/>
            </p:cNvCxnSpPr>
            <p:nvPr/>
          </p:nvCxnSpPr>
          <p:spPr>
            <a:xfrm>
              <a:off x="3577925" y="1817332"/>
              <a:ext cx="1099338" cy="200241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Gerader Verbinder 512">
              <a:extLst>
                <a:ext uri="{FF2B5EF4-FFF2-40B4-BE49-F238E27FC236}">
                  <a16:creationId xmlns:a16="http://schemas.microsoft.com/office/drawing/2014/main" id="{2FE7606E-1AFA-FB70-6E3C-B2A721534517}"/>
                </a:ext>
              </a:extLst>
            </p:cNvPr>
            <p:cNvCxnSpPr>
              <a:cxnSpLocks/>
            </p:cNvCxnSpPr>
            <p:nvPr/>
          </p:nvCxnSpPr>
          <p:spPr>
            <a:xfrm>
              <a:off x="4677263" y="2017573"/>
              <a:ext cx="0" cy="1185980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4" name="Gerader Verbinder 513">
              <a:extLst>
                <a:ext uri="{FF2B5EF4-FFF2-40B4-BE49-F238E27FC236}">
                  <a16:creationId xmlns:a16="http://schemas.microsoft.com/office/drawing/2014/main" id="{55A8AD31-0FFD-F32A-4A24-CD50591B5C06}"/>
                </a:ext>
              </a:extLst>
            </p:cNvPr>
            <p:cNvCxnSpPr>
              <a:cxnSpLocks/>
            </p:cNvCxnSpPr>
            <p:nvPr/>
          </p:nvCxnSpPr>
          <p:spPr>
            <a:xfrm>
              <a:off x="1456386" y="4735158"/>
              <a:ext cx="1461709" cy="391729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5" name="Gerader Verbinder 514">
              <a:extLst>
                <a:ext uri="{FF2B5EF4-FFF2-40B4-BE49-F238E27FC236}">
                  <a16:creationId xmlns:a16="http://schemas.microsoft.com/office/drawing/2014/main" id="{BCFDDF43-F320-BDE6-A405-7FCDA5542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8095" y="5000510"/>
              <a:ext cx="1004372" cy="126377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6" name="Gerader Verbinder 515">
              <a:extLst>
                <a:ext uri="{FF2B5EF4-FFF2-40B4-BE49-F238E27FC236}">
                  <a16:creationId xmlns:a16="http://schemas.microsoft.com/office/drawing/2014/main" id="{ED0FFBBD-6322-CC94-042B-A388FAEE0A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4287" y="1826803"/>
              <a:ext cx="853638" cy="992071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Rechteck 516">
              <a:extLst>
                <a:ext uri="{FF2B5EF4-FFF2-40B4-BE49-F238E27FC236}">
                  <a16:creationId xmlns:a16="http://schemas.microsoft.com/office/drawing/2014/main" id="{4B6AA4AF-7BF5-7229-2A7C-174FD2DBBE67}"/>
                </a:ext>
              </a:extLst>
            </p:cNvPr>
            <p:cNvSpPr/>
            <p:nvPr/>
          </p:nvSpPr>
          <p:spPr>
            <a:xfrm>
              <a:off x="783633" y="1218548"/>
              <a:ext cx="4596011" cy="459601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18" name="Ellipse 517">
              <a:extLst>
                <a:ext uri="{FF2B5EF4-FFF2-40B4-BE49-F238E27FC236}">
                  <a16:creationId xmlns:a16="http://schemas.microsoft.com/office/drawing/2014/main" id="{A71CE648-DF7E-BE57-155F-AC238E47E731}"/>
                </a:ext>
              </a:extLst>
            </p:cNvPr>
            <p:cNvSpPr/>
            <p:nvPr/>
          </p:nvSpPr>
          <p:spPr>
            <a:xfrm>
              <a:off x="2592325" y="2725768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19" name="Flussdiagramm: Grenzstelle 518">
              <a:extLst>
                <a:ext uri="{FF2B5EF4-FFF2-40B4-BE49-F238E27FC236}">
                  <a16:creationId xmlns:a16="http://schemas.microsoft.com/office/drawing/2014/main" id="{D7EF0D30-3DCF-A2D9-D755-E6027237242B}"/>
                </a:ext>
              </a:extLst>
            </p:cNvPr>
            <p:cNvSpPr/>
            <p:nvPr/>
          </p:nvSpPr>
          <p:spPr>
            <a:xfrm rot="5400000">
              <a:off x="2772137" y="32925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520" name="Flussdiagramm: Grenzstelle 519">
              <a:extLst>
                <a:ext uri="{FF2B5EF4-FFF2-40B4-BE49-F238E27FC236}">
                  <a16:creationId xmlns:a16="http://schemas.microsoft.com/office/drawing/2014/main" id="{FBAAC9E2-941D-637A-6417-ED2D0B7167AF}"/>
                </a:ext>
              </a:extLst>
            </p:cNvPr>
            <p:cNvSpPr/>
            <p:nvPr/>
          </p:nvSpPr>
          <p:spPr>
            <a:xfrm>
              <a:off x="1868799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521" name="Flussdiagramm: Grenzstelle 520">
              <a:extLst>
                <a:ext uri="{FF2B5EF4-FFF2-40B4-BE49-F238E27FC236}">
                  <a16:creationId xmlns:a16="http://schemas.microsoft.com/office/drawing/2014/main" id="{C40C42F3-F933-283B-55F9-682196E6E30D}"/>
                </a:ext>
              </a:extLst>
            </p:cNvPr>
            <p:cNvSpPr/>
            <p:nvPr/>
          </p:nvSpPr>
          <p:spPr>
            <a:xfrm>
              <a:off x="3675476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522" name="Ellipse 521">
              <a:extLst>
                <a:ext uri="{FF2B5EF4-FFF2-40B4-BE49-F238E27FC236}">
                  <a16:creationId xmlns:a16="http://schemas.microsoft.com/office/drawing/2014/main" id="{0901BCA7-6546-8F7A-1E02-56732B33B594}"/>
                </a:ext>
              </a:extLst>
            </p:cNvPr>
            <p:cNvSpPr/>
            <p:nvPr/>
          </p:nvSpPr>
          <p:spPr>
            <a:xfrm>
              <a:off x="3804588" y="4869217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523" name="Gerade Verbindung mit Pfeil 522">
              <a:extLst>
                <a:ext uri="{FF2B5EF4-FFF2-40B4-BE49-F238E27FC236}">
                  <a16:creationId xmlns:a16="http://schemas.microsoft.com/office/drawing/2014/main" id="{F9B7874B-749C-5731-558A-7A2CBE7359C1}"/>
                </a:ext>
              </a:extLst>
            </p:cNvPr>
            <p:cNvCxnSpPr/>
            <p:nvPr/>
          </p:nvCxnSpPr>
          <p:spPr>
            <a:xfrm flipV="1">
              <a:off x="617482" y="5475600"/>
              <a:ext cx="0" cy="5344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Gerade Verbindung mit Pfeil 523">
              <a:extLst>
                <a:ext uri="{FF2B5EF4-FFF2-40B4-BE49-F238E27FC236}">
                  <a16:creationId xmlns:a16="http://schemas.microsoft.com/office/drawing/2014/main" id="{DEE7C489-0C3C-8C40-D9B2-E2379E445E59}"/>
                </a:ext>
              </a:extLst>
            </p:cNvPr>
            <p:cNvCxnSpPr>
              <a:cxnSpLocks/>
            </p:cNvCxnSpPr>
            <p:nvPr/>
          </p:nvCxnSpPr>
          <p:spPr>
            <a:xfrm>
              <a:off x="617482" y="6010074"/>
              <a:ext cx="5022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5" name="Textfeld 524">
              <a:extLst>
                <a:ext uri="{FF2B5EF4-FFF2-40B4-BE49-F238E27FC236}">
                  <a16:creationId xmlns:a16="http://schemas.microsoft.com/office/drawing/2014/main" id="{0EA6F4D5-60C7-F5EF-0136-7FB8F105C1CE}"/>
                </a:ext>
              </a:extLst>
            </p:cNvPr>
            <p:cNvSpPr txBox="1"/>
            <p:nvPr/>
          </p:nvSpPr>
          <p:spPr>
            <a:xfrm>
              <a:off x="881500" y="5990444"/>
              <a:ext cx="57488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526" name="Textfeld 525">
              <a:extLst>
                <a:ext uri="{FF2B5EF4-FFF2-40B4-BE49-F238E27FC236}">
                  <a16:creationId xmlns:a16="http://schemas.microsoft.com/office/drawing/2014/main" id="{D78A18B0-8F3A-B7E9-4905-1CFFE3E3214A}"/>
                </a:ext>
              </a:extLst>
            </p:cNvPr>
            <p:cNvSpPr txBox="1"/>
            <p:nvPr/>
          </p:nvSpPr>
          <p:spPr>
            <a:xfrm>
              <a:off x="478896" y="5508041"/>
              <a:ext cx="20255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y</a:t>
              </a:r>
            </a:p>
          </p:txBody>
        </p:sp>
        <p:sp>
          <p:nvSpPr>
            <p:cNvPr id="527" name="Ellipse 526">
              <a:extLst>
                <a:ext uri="{FF2B5EF4-FFF2-40B4-BE49-F238E27FC236}">
                  <a16:creationId xmlns:a16="http://schemas.microsoft.com/office/drawing/2014/main" id="{50C12356-03DA-5EB7-1345-D5D1E01C05EF}"/>
                </a:ext>
              </a:extLst>
            </p:cNvPr>
            <p:cNvSpPr/>
            <p:nvPr/>
          </p:nvSpPr>
          <p:spPr>
            <a:xfrm>
              <a:off x="1096720" y="269158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28" name="Ellipse 527">
              <a:extLst>
                <a:ext uri="{FF2B5EF4-FFF2-40B4-BE49-F238E27FC236}">
                  <a16:creationId xmlns:a16="http://schemas.microsoft.com/office/drawing/2014/main" id="{07BF3FE7-F74A-44C0-246F-D1889FE5E2DC}"/>
                </a:ext>
              </a:extLst>
            </p:cNvPr>
            <p:cNvSpPr/>
            <p:nvPr/>
          </p:nvSpPr>
          <p:spPr>
            <a:xfrm>
              <a:off x="2772414" y="497106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29" name="Ellipse 528">
              <a:extLst>
                <a:ext uri="{FF2B5EF4-FFF2-40B4-BE49-F238E27FC236}">
                  <a16:creationId xmlns:a16="http://schemas.microsoft.com/office/drawing/2014/main" id="{AB1136C3-A1D6-AE17-0AF7-53512AEF0234}"/>
                </a:ext>
              </a:extLst>
            </p:cNvPr>
            <p:cNvSpPr/>
            <p:nvPr/>
          </p:nvSpPr>
          <p:spPr>
            <a:xfrm>
              <a:off x="4558784" y="3078617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0" name="Ellipse 529">
              <a:extLst>
                <a:ext uri="{FF2B5EF4-FFF2-40B4-BE49-F238E27FC236}">
                  <a16:creationId xmlns:a16="http://schemas.microsoft.com/office/drawing/2014/main" id="{7961DA8A-44D0-685D-2F76-61ADF01C4A50}"/>
                </a:ext>
              </a:extLst>
            </p:cNvPr>
            <p:cNvSpPr/>
            <p:nvPr/>
          </p:nvSpPr>
          <p:spPr>
            <a:xfrm>
              <a:off x="1714215" y="1722368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1" name="Ellipse 530">
              <a:extLst>
                <a:ext uri="{FF2B5EF4-FFF2-40B4-BE49-F238E27FC236}">
                  <a16:creationId xmlns:a16="http://schemas.microsoft.com/office/drawing/2014/main" id="{526A613E-A011-9747-5B6B-0D67DC83E572}"/>
                </a:ext>
              </a:extLst>
            </p:cNvPr>
            <p:cNvSpPr/>
            <p:nvPr/>
          </p:nvSpPr>
          <p:spPr>
            <a:xfrm>
              <a:off x="1327551" y="4611547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2" name="Ellipse 531">
              <a:extLst>
                <a:ext uri="{FF2B5EF4-FFF2-40B4-BE49-F238E27FC236}">
                  <a16:creationId xmlns:a16="http://schemas.microsoft.com/office/drawing/2014/main" id="{7C32A93B-11B8-B4B9-2840-81AF44DD9113}"/>
                </a:ext>
              </a:extLst>
            </p:cNvPr>
            <p:cNvSpPr/>
            <p:nvPr/>
          </p:nvSpPr>
          <p:spPr>
            <a:xfrm>
              <a:off x="4558784" y="1865173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3" name="Ellipse 532">
              <a:extLst>
                <a:ext uri="{FF2B5EF4-FFF2-40B4-BE49-F238E27FC236}">
                  <a16:creationId xmlns:a16="http://schemas.microsoft.com/office/drawing/2014/main" id="{1D81C9F3-6006-3C8F-46E3-B457458C49FC}"/>
                </a:ext>
              </a:extLst>
            </p:cNvPr>
            <p:cNvSpPr/>
            <p:nvPr/>
          </p:nvSpPr>
          <p:spPr>
            <a:xfrm>
              <a:off x="2534498" y="161615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4" name="Ellipse 533">
              <a:extLst>
                <a:ext uri="{FF2B5EF4-FFF2-40B4-BE49-F238E27FC236}">
                  <a16:creationId xmlns:a16="http://schemas.microsoft.com/office/drawing/2014/main" id="{51C68CF2-FE3D-A1A6-B4F1-645DF990EDE8}"/>
                </a:ext>
              </a:extLst>
            </p:cNvPr>
            <p:cNvSpPr/>
            <p:nvPr/>
          </p:nvSpPr>
          <p:spPr>
            <a:xfrm>
              <a:off x="1223889" y="193336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5" name="Ellipse 534">
              <a:extLst>
                <a:ext uri="{FF2B5EF4-FFF2-40B4-BE49-F238E27FC236}">
                  <a16:creationId xmlns:a16="http://schemas.microsoft.com/office/drawing/2014/main" id="{0D1D704F-B9F8-2C65-4D44-1F1D6C4F6E34}"/>
                </a:ext>
              </a:extLst>
            </p:cNvPr>
            <p:cNvSpPr/>
            <p:nvPr/>
          </p:nvSpPr>
          <p:spPr>
            <a:xfrm>
              <a:off x="1473029" y="358801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6" name="Ellipse 535">
              <a:extLst>
                <a:ext uri="{FF2B5EF4-FFF2-40B4-BE49-F238E27FC236}">
                  <a16:creationId xmlns:a16="http://schemas.microsoft.com/office/drawing/2014/main" id="{44283D34-BD52-B0AC-D36A-0F41EFBFB8D9}"/>
                </a:ext>
              </a:extLst>
            </p:cNvPr>
            <p:cNvSpPr/>
            <p:nvPr/>
          </p:nvSpPr>
          <p:spPr>
            <a:xfrm>
              <a:off x="3146985" y="275722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7" name="Ellipse 536">
              <a:extLst>
                <a:ext uri="{FF2B5EF4-FFF2-40B4-BE49-F238E27FC236}">
                  <a16:creationId xmlns:a16="http://schemas.microsoft.com/office/drawing/2014/main" id="{646D6CC0-17EC-3D66-C2F6-EDE4C2951518}"/>
                </a:ext>
              </a:extLst>
            </p:cNvPr>
            <p:cNvSpPr/>
            <p:nvPr/>
          </p:nvSpPr>
          <p:spPr>
            <a:xfrm>
              <a:off x="4386980" y="383764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8" name="Ellipse 537">
              <a:extLst>
                <a:ext uri="{FF2B5EF4-FFF2-40B4-BE49-F238E27FC236}">
                  <a16:creationId xmlns:a16="http://schemas.microsoft.com/office/drawing/2014/main" id="{80C76E2D-74A2-0D9B-2D1B-974A6C57CDC9}"/>
                </a:ext>
              </a:extLst>
            </p:cNvPr>
            <p:cNvSpPr/>
            <p:nvPr/>
          </p:nvSpPr>
          <p:spPr>
            <a:xfrm>
              <a:off x="3299148" y="14602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39" name="Ellipse 538">
              <a:extLst>
                <a:ext uri="{FF2B5EF4-FFF2-40B4-BE49-F238E27FC236}">
                  <a16:creationId xmlns:a16="http://schemas.microsoft.com/office/drawing/2014/main" id="{5850AD1A-9530-0C33-134C-52DD3222D243}"/>
                </a:ext>
              </a:extLst>
            </p:cNvPr>
            <p:cNvSpPr/>
            <p:nvPr/>
          </p:nvSpPr>
          <p:spPr>
            <a:xfrm>
              <a:off x="2208742" y="517044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0" name="Ellipse 539">
              <a:extLst>
                <a:ext uri="{FF2B5EF4-FFF2-40B4-BE49-F238E27FC236}">
                  <a16:creationId xmlns:a16="http://schemas.microsoft.com/office/drawing/2014/main" id="{9F23667F-BE53-105A-F644-5F56673FA80D}"/>
                </a:ext>
              </a:extLst>
            </p:cNvPr>
            <p:cNvSpPr/>
            <p:nvPr/>
          </p:nvSpPr>
          <p:spPr>
            <a:xfrm>
              <a:off x="2791718" y="356265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1" name="Ellipse 540">
              <a:extLst>
                <a:ext uri="{FF2B5EF4-FFF2-40B4-BE49-F238E27FC236}">
                  <a16:creationId xmlns:a16="http://schemas.microsoft.com/office/drawing/2014/main" id="{9FA1560B-7A4C-FE85-2ECE-7A095A0EA448}"/>
                </a:ext>
              </a:extLst>
            </p:cNvPr>
            <p:cNvSpPr/>
            <p:nvPr/>
          </p:nvSpPr>
          <p:spPr>
            <a:xfrm>
              <a:off x="3451548" y="16126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2" name="Ellipse 541">
              <a:extLst>
                <a:ext uri="{FF2B5EF4-FFF2-40B4-BE49-F238E27FC236}">
                  <a16:creationId xmlns:a16="http://schemas.microsoft.com/office/drawing/2014/main" id="{50DA0C66-3CEE-976A-0CEB-8C1DE803DA1C}"/>
                </a:ext>
              </a:extLst>
            </p:cNvPr>
            <p:cNvSpPr/>
            <p:nvPr/>
          </p:nvSpPr>
          <p:spPr>
            <a:xfrm>
              <a:off x="4128181" y="169095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3" name="Ellipse 542">
              <a:extLst>
                <a:ext uri="{FF2B5EF4-FFF2-40B4-BE49-F238E27FC236}">
                  <a16:creationId xmlns:a16="http://schemas.microsoft.com/office/drawing/2014/main" id="{F659A56A-1744-1997-89A6-270D943290DB}"/>
                </a:ext>
              </a:extLst>
            </p:cNvPr>
            <p:cNvSpPr/>
            <p:nvPr/>
          </p:nvSpPr>
          <p:spPr>
            <a:xfrm>
              <a:off x="4677263" y="461138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4" name="Ellipse 543">
              <a:extLst>
                <a:ext uri="{FF2B5EF4-FFF2-40B4-BE49-F238E27FC236}">
                  <a16:creationId xmlns:a16="http://schemas.microsoft.com/office/drawing/2014/main" id="{17837DCC-B85A-B109-F775-570D8CDD292B}"/>
                </a:ext>
              </a:extLst>
            </p:cNvPr>
            <p:cNvSpPr/>
            <p:nvPr/>
          </p:nvSpPr>
          <p:spPr>
            <a:xfrm>
              <a:off x="1086688" y="410095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5" name="Ellipse 544">
              <a:extLst>
                <a:ext uri="{FF2B5EF4-FFF2-40B4-BE49-F238E27FC236}">
                  <a16:creationId xmlns:a16="http://schemas.microsoft.com/office/drawing/2014/main" id="{3ED691A6-3220-F85B-7E26-38DFFF673A0E}"/>
                </a:ext>
              </a:extLst>
            </p:cNvPr>
            <p:cNvSpPr/>
            <p:nvPr/>
          </p:nvSpPr>
          <p:spPr>
            <a:xfrm>
              <a:off x="1591631" y="53492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6" name="Ellipse 545">
              <a:extLst>
                <a:ext uri="{FF2B5EF4-FFF2-40B4-BE49-F238E27FC236}">
                  <a16:creationId xmlns:a16="http://schemas.microsoft.com/office/drawing/2014/main" id="{313166AD-F7B2-FAEF-F8BC-8199E06F54DB}"/>
                </a:ext>
              </a:extLst>
            </p:cNvPr>
            <p:cNvSpPr/>
            <p:nvPr/>
          </p:nvSpPr>
          <p:spPr>
            <a:xfrm>
              <a:off x="1473028" y="214900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7" name="Ellipse 546">
              <a:extLst>
                <a:ext uri="{FF2B5EF4-FFF2-40B4-BE49-F238E27FC236}">
                  <a16:creationId xmlns:a16="http://schemas.microsoft.com/office/drawing/2014/main" id="{87718A7D-FEEC-D151-3094-799C495BABD9}"/>
                </a:ext>
              </a:extLst>
            </p:cNvPr>
            <p:cNvSpPr/>
            <p:nvPr/>
          </p:nvSpPr>
          <p:spPr>
            <a:xfrm>
              <a:off x="1348574" y="147669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8" name="Ellipse 547">
              <a:extLst>
                <a:ext uri="{FF2B5EF4-FFF2-40B4-BE49-F238E27FC236}">
                  <a16:creationId xmlns:a16="http://schemas.microsoft.com/office/drawing/2014/main" id="{3C0859B8-D841-A4EC-0109-68E84C7833C2}"/>
                </a:ext>
              </a:extLst>
            </p:cNvPr>
            <p:cNvSpPr/>
            <p:nvPr/>
          </p:nvSpPr>
          <p:spPr>
            <a:xfrm>
              <a:off x="966683" y="23486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49" name="Ellipse 548">
              <a:extLst>
                <a:ext uri="{FF2B5EF4-FFF2-40B4-BE49-F238E27FC236}">
                  <a16:creationId xmlns:a16="http://schemas.microsoft.com/office/drawing/2014/main" id="{EFCDC657-F22E-BC31-7F8E-5031C198EE82}"/>
                </a:ext>
              </a:extLst>
            </p:cNvPr>
            <p:cNvSpPr/>
            <p:nvPr/>
          </p:nvSpPr>
          <p:spPr>
            <a:xfrm>
              <a:off x="3136358" y="33514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50" name="Ellipse 549">
              <a:extLst>
                <a:ext uri="{FF2B5EF4-FFF2-40B4-BE49-F238E27FC236}">
                  <a16:creationId xmlns:a16="http://schemas.microsoft.com/office/drawing/2014/main" id="{777A1A20-528A-1B25-BE50-A35A080ABCA6}"/>
                </a:ext>
              </a:extLst>
            </p:cNvPr>
            <p:cNvSpPr/>
            <p:nvPr/>
          </p:nvSpPr>
          <p:spPr>
            <a:xfrm>
              <a:off x="3083796" y="22218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51" name="Ellipse 550">
              <a:extLst>
                <a:ext uri="{FF2B5EF4-FFF2-40B4-BE49-F238E27FC236}">
                  <a16:creationId xmlns:a16="http://schemas.microsoft.com/office/drawing/2014/main" id="{71612B56-5B37-281B-19FA-62D3B9E7058A}"/>
                </a:ext>
              </a:extLst>
            </p:cNvPr>
            <p:cNvSpPr/>
            <p:nvPr/>
          </p:nvSpPr>
          <p:spPr>
            <a:xfrm>
              <a:off x="1143946" y="333902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52" name="Ellipse 551">
              <a:extLst>
                <a:ext uri="{FF2B5EF4-FFF2-40B4-BE49-F238E27FC236}">
                  <a16:creationId xmlns:a16="http://schemas.microsoft.com/office/drawing/2014/main" id="{FBF3B583-C949-2BF2-66B8-AF657B29CE3D}"/>
                </a:ext>
              </a:extLst>
            </p:cNvPr>
            <p:cNvSpPr/>
            <p:nvPr/>
          </p:nvSpPr>
          <p:spPr>
            <a:xfrm>
              <a:off x="4659129" y="253612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53" name="Ellipse 552">
              <a:extLst>
                <a:ext uri="{FF2B5EF4-FFF2-40B4-BE49-F238E27FC236}">
                  <a16:creationId xmlns:a16="http://schemas.microsoft.com/office/drawing/2014/main" id="{6191595B-3E7F-417C-3D4A-ADB921AE3408}"/>
                </a:ext>
              </a:extLst>
            </p:cNvPr>
            <p:cNvSpPr/>
            <p:nvPr/>
          </p:nvSpPr>
          <p:spPr>
            <a:xfrm>
              <a:off x="949744" y="500051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54" name="Ellipse 553">
              <a:extLst>
                <a:ext uri="{FF2B5EF4-FFF2-40B4-BE49-F238E27FC236}">
                  <a16:creationId xmlns:a16="http://schemas.microsoft.com/office/drawing/2014/main" id="{F86E5022-A7A9-DE45-913F-E0C3F9C2CE30}"/>
                </a:ext>
              </a:extLst>
            </p:cNvPr>
            <p:cNvSpPr/>
            <p:nvPr/>
          </p:nvSpPr>
          <p:spPr>
            <a:xfrm>
              <a:off x="3417806" y="1697968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555" name="Gruppieren 554">
            <a:extLst>
              <a:ext uri="{FF2B5EF4-FFF2-40B4-BE49-F238E27FC236}">
                <a16:creationId xmlns:a16="http://schemas.microsoft.com/office/drawing/2014/main" id="{31E03DFD-3F69-A520-57EF-C538D963B148}"/>
              </a:ext>
            </a:extLst>
          </p:cNvPr>
          <p:cNvGrpSpPr/>
          <p:nvPr/>
        </p:nvGrpSpPr>
        <p:grpSpPr>
          <a:xfrm>
            <a:off x="8944087" y="1803164"/>
            <a:ext cx="2015544" cy="2068523"/>
            <a:chOff x="5769794" y="1218548"/>
            <a:chExt cx="4900748" cy="5029566"/>
          </a:xfrm>
        </p:grpSpPr>
        <p:cxnSp>
          <p:nvCxnSpPr>
            <p:cNvPr id="556" name="Gerader Verbinder 555">
              <a:extLst>
                <a:ext uri="{FF2B5EF4-FFF2-40B4-BE49-F238E27FC236}">
                  <a16:creationId xmlns:a16="http://schemas.microsoft.com/office/drawing/2014/main" id="{34521B09-2EE9-EDAD-B4B7-3DB3D0482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4787" y="1826803"/>
              <a:ext cx="644910" cy="992071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Gerader Verbinder 556">
              <a:extLst>
                <a:ext uri="{FF2B5EF4-FFF2-40B4-BE49-F238E27FC236}">
                  <a16:creationId xmlns:a16="http://schemas.microsoft.com/office/drawing/2014/main" id="{AA8A64CC-AF5D-970D-857C-0129D3562A5B}"/>
                </a:ext>
              </a:extLst>
            </p:cNvPr>
            <p:cNvCxnSpPr>
              <a:cxnSpLocks/>
            </p:cNvCxnSpPr>
            <p:nvPr/>
          </p:nvCxnSpPr>
          <p:spPr>
            <a:xfrm>
              <a:off x="6514787" y="2818874"/>
              <a:ext cx="232497" cy="1918888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Gerader Verbinder 557">
              <a:extLst>
                <a:ext uri="{FF2B5EF4-FFF2-40B4-BE49-F238E27FC236}">
                  <a16:creationId xmlns:a16="http://schemas.microsoft.com/office/drawing/2014/main" id="{1EFDECD5-16C9-E14F-9F76-A3546DE01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59697" y="1826803"/>
              <a:ext cx="1709126" cy="38370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Gerader Verbinder 558">
              <a:extLst>
                <a:ext uri="{FF2B5EF4-FFF2-40B4-BE49-F238E27FC236}">
                  <a16:creationId xmlns:a16="http://schemas.microsoft.com/office/drawing/2014/main" id="{650B0EF5-80E7-DDF7-C011-B595F1C99BC3}"/>
                </a:ext>
              </a:extLst>
            </p:cNvPr>
            <p:cNvCxnSpPr>
              <a:cxnSpLocks/>
            </p:cNvCxnSpPr>
            <p:nvPr/>
          </p:nvCxnSpPr>
          <p:spPr>
            <a:xfrm>
              <a:off x="8868823" y="1817332"/>
              <a:ext cx="1099338" cy="200241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Gerader Verbinder 559">
              <a:extLst>
                <a:ext uri="{FF2B5EF4-FFF2-40B4-BE49-F238E27FC236}">
                  <a16:creationId xmlns:a16="http://schemas.microsoft.com/office/drawing/2014/main" id="{68892BA6-BEE0-0EF2-90B4-71098BB3109B}"/>
                </a:ext>
              </a:extLst>
            </p:cNvPr>
            <p:cNvCxnSpPr>
              <a:cxnSpLocks/>
            </p:cNvCxnSpPr>
            <p:nvPr/>
          </p:nvCxnSpPr>
          <p:spPr>
            <a:xfrm>
              <a:off x="9968161" y="2017573"/>
              <a:ext cx="0" cy="1185980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Gerader Verbinder 560">
              <a:extLst>
                <a:ext uri="{FF2B5EF4-FFF2-40B4-BE49-F238E27FC236}">
                  <a16:creationId xmlns:a16="http://schemas.microsoft.com/office/drawing/2014/main" id="{6B1F087A-2F36-AB13-A301-52CB39F18A2F}"/>
                </a:ext>
              </a:extLst>
            </p:cNvPr>
            <p:cNvCxnSpPr>
              <a:cxnSpLocks/>
            </p:cNvCxnSpPr>
            <p:nvPr/>
          </p:nvCxnSpPr>
          <p:spPr>
            <a:xfrm>
              <a:off x="6747284" y="4735158"/>
              <a:ext cx="1461709" cy="391729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Gerader Verbinder 561">
              <a:extLst>
                <a:ext uri="{FF2B5EF4-FFF2-40B4-BE49-F238E27FC236}">
                  <a16:creationId xmlns:a16="http://schemas.microsoft.com/office/drawing/2014/main" id="{C0ED2185-A5A7-1115-D723-5365630F37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8993" y="5000510"/>
              <a:ext cx="1004372" cy="126377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Gerader Verbinder 562">
              <a:extLst>
                <a:ext uri="{FF2B5EF4-FFF2-40B4-BE49-F238E27FC236}">
                  <a16:creationId xmlns:a16="http://schemas.microsoft.com/office/drawing/2014/main" id="{63B8137D-B8E4-F95A-5B51-89F039200F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5185" y="1826803"/>
              <a:ext cx="853638" cy="992071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4" name="Rechteck 563">
              <a:extLst>
                <a:ext uri="{FF2B5EF4-FFF2-40B4-BE49-F238E27FC236}">
                  <a16:creationId xmlns:a16="http://schemas.microsoft.com/office/drawing/2014/main" id="{90A16C48-3378-A6DF-8E97-E7D023BFEC96}"/>
                </a:ext>
              </a:extLst>
            </p:cNvPr>
            <p:cNvSpPr/>
            <p:nvPr/>
          </p:nvSpPr>
          <p:spPr>
            <a:xfrm>
              <a:off x="6074531" y="1218548"/>
              <a:ext cx="4596011" cy="459601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65" name="Ellipse 564">
              <a:extLst>
                <a:ext uri="{FF2B5EF4-FFF2-40B4-BE49-F238E27FC236}">
                  <a16:creationId xmlns:a16="http://schemas.microsoft.com/office/drawing/2014/main" id="{771C6450-A6B5-D379-A67C-4BBB84F0C332}"/>
                </a:ext>
              </a:extLst>
            </p:cNvPr>
            <p:cNvSpPr/>
            <p:nvPr/>
          </p:nvSpPr>
          <p:spPr>
            <a:xfrm>
              <a:off x="7883223" y="2725768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66" name="Flussdiagramm: Grenzstelle 565">
              <a:extLst>
                <a:ext uri="{FF2B5EF4-FFF2-40B4-BE49-F238E27FC236}">
                  <a16:creationId xmlns:a16="http://schemas.microsoft.com/office/drawing/2014/main" id="{8B70E597-EBEB-CA40-B3EA-B904A0C616C3}"/>
                </a:ext>
              </a:extLst>
            </p:cNvPr>
            <p:cNvSpPr/>
            <p:nvPr/>
          </p:nvSpPr>
          <p:spPr>
            <a:xfrm rot="5400000">
              <a:off x="8063035" y="32925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567" name="Flussdiagramm: Grenzstelle 566">
              <a:extLst>
                <a:ext uri="{FF2B5EF4-FFF2-40B4-BE49-F238E27FC236}">
                  <a16:creationId xmlns:a16="http://schemas.microsoft.com/office/drawing/2014/main" id="{0F52ADED-DF61-DFA2-6A98-19FBB26D8BF7}"/>
                </a:ext>
              </a:extLst>
            </p:cNvPr>
            <p:cNvSpPr/>
            <p:nvPr/>
          </p:nvSpPr>
          <p:spPr>
            <a:xfrm>
              <a:off x="7159697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568" name="Flussdiagramm: Grenzstelle 567">
              <a:extLst>
                <a:ext uri="{FF2B5EF4-FFF2-40B4-BE49-F238E27FC236}">
                  <a16:creationId xmlns:a16="http://schemas.microsoft.com/office/drawing/2014/main" id="{43ADCC39-A668-CD53-88AD-FD3C858871CB}"/>
                </a:ext>
              </a:extLst>
            </p:cNvPr>
            <p:cNvSpPr/>
            <p:nvPr/>
          </p:nvSpPr>
          <p:spPr>
            <a:xfrm>
              <a:off x="8966374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569" name="Ellipse 568">
              <a:extLst>
                <a:ext uri="{FF2B5EF4-FFF2-40B4-BE49-F238E27FC236}">
                  <a16:creationId xmlns:a16="http://schemas.microsoft.com/office/drawing/2014/main" id="{B70DC8DE-D3B9-87F2-ACC5-D4E36ACB73CD}"/>
                </a:ext>
              </a:extLst>
            </p:cNvPr>
            <p:cNvSpPr/>
            <p:nvPr/>
          </p:nvSpPr>
          <p:spPr>
            <a:xfrm>
              <a:off x="9095486" y="4869217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570" name="Gerade Verbindung mit Pfeil 569">
              <a:extLst>
                <a:ext uri="{FF2B5EF4-FFF2-40B4-BE49-F238E27FC236}">
                  <a16:creationId xmlns:a16="http://schemas.microsoft.com/office/drawing/2014/main" id="{EBFC8706-E5D9-6A10-11C3-D15074AACA09}"/>
                </a:ext>
              </a:extLst>
            </p:cNvPr>
            <p:cNvCxnSpPr/>
            <p:nvPr/>
          </p:nvCxnSpPr>
          <p:spPr>
            <a:xfrm flipV="1">
              <a:off x="5908380" y="5475600"/>
              <a:ext cx="0" cy="5344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Gerade Verbindung mit Pfeil 570">
              <a:extLst>
                <a:ext uri="{FF2B5EF4-FFF2-40B4-BE49-F238E27FC236}">
                  <a16:creationId xmlns:a16="http://schemas.microsoft.com/office/drawing/2014/main" id="{DE885242-3229-F554-EEB6-34816CB0054F}"/>
                </a:ext>
              </a:extLst>
            </p:cNvPr>
            <p:cNvCxnSpPr>
              <a:cxnSpLocks/>
            </p:cNvCxnSpPr>
            <p:nvPr/>
          </p:nvCxnSpPr>
          <p:spPr>
            <a:xfrm>
              <a:off x="5908380" y="6010074"/>
              <a:ext cx="5022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2" name="Textfeld 571">
              <a:extLst>
                <a:ext uri="{FF2B5EF4-FFF2-40B4-BE49-F238E27FC236}">
                  <a16:creationId xmlns:a16="http://schemas.microsoft.com/office/drawing/2014/main" id="{90B52910-A601-453C-8CF7-9896F2AB5E96}"/>
                </a:ext>
              </a:extLst>
            </p:cNvPr>
            <p:cNvSpPr txBox="1"/>
            <p:nvPr/>
          </p:nvSpPr>
          <p:spPr>
            <a:xfrm>
              <a:off x="6172398" y="5990444"/>
              <a:ext cx="57488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573" name="Textfeld 572">
              <a:extLst>
                <a:ext uri="{FF2B5EF4-FFF2-40B4-BE49-F238E27FC236}">
                  <a16:creationId xmlns:a16="http://schemas.microsoft.com/office/drawing/2014/main" id="{FDAF0E28-26F8-A62D-0228-D40A0FFA666E}"/>
                </a:ext>
              </a:extLst>
            </p:cNvPr>
            <p:cNvSpPr txBox="1"/>
            <p:nvPr/>
          </p:nvSpPr>
          <p:spPr>
            <a:xfrm>
              <a:off x="5769794" y="5508041"/>
              <a:ext cx="20255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y</a:t>
              </a:r>
            </a:p>
          </p:txBody>
        </p:sp>
        <p:sp>
          <p:nvSpPr>
            <p:cNvPr id="574" name="Ellipse 573">
              <a:extLst>
                <a:ext uri="{FF2B5EF4-FFF2-40B4-BE49-F238E27FC236}">
                  <a16:creationId xmlns:a16="http://schemas.microsoft.com/office/drawing/2014/main" id="{11EEE781-74DC-5819-133A-6DA434819040}"/>
                </a:ext>
              </a:extLst>
            </p:cNvPr>
            <p:cNvSpPr/>
            <p:nvPr/>
          </p:nvSpPr>
          <p:spPr>
            <a:xfrm>
              <a:off x="6387618" y="269158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75" name="Ellipse 574">
              <a:extLst>
                <a:ext uri="{FF2B5EF4-FFF2-40B4-BE49-F238E27FC236}">
                  <a16:creationId xmlns:a16="http://schemas.microsoft.com/office/drawing/2014/main" id="{C95BE062-6385-D63A-6B05-AE7AC722B09D}"/>
                </a:ext>
              </a:extLst>
            </p:cNvPr>
            <p:cNvSpPr/>
            <p:nvPr/>
          </p:nvSpPr>
          <p:spPr>
            <a:xfrm>
              <a:off x="8063312" y="497106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76" name="Ellipse 575">
              <a:extLst>
                <a:ext uri="{FF2B5EF4-FFF2-40B4-BE49-F238E27FC236}">
                  <a16:creationId xmlns:a16="http://schemas.microsoft.com/office/drawing/2014/main" id="{1F27BEE4-F123-7B04-1ECA-64DAAF515A72}"/>
                </a:ext>
              </a:extLst>
            </p:cNvPr>
            <p:cNvSpPr/>
            <p:nvPr/>
          </p:nvSpPr>
          <p:spPr>
            <a:xfrm>
              <a:off x="9849682" y="3078617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77" name="Ellipse 576">
              <a:extLst>
                <a:ext uri="{FF2B5EF4-FFF2-40B4-BE49-F238E27FC236}">
                  <a16:creationId xmlns:a16="http://schemas.microsoft.com/office/drawing/2014/main" id="{681BECB2-D83D-DDF2-4728-84588AA5C155}"/>
                </a:ext>
              </a:extLst>
            </p:cNvPr>
            <p:cNvSpPr/>
            <p:nvPr/>
          </p:nvSpPr>
          <p:spPr>
            <a:xfrm>
              <a:off x="7005113" y="1722368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78" name="Ellipse 577">
              <a:extLst>
                <a:ext uri="{FF2B5EF4-FFF2-40B4-BE49-F238E27FC236}">
                  <a16:creationId xmlns:a16="http://schemas.microsoft.com/office/drawing/2014/main" id="{D645D930-C246-8A0C-87F3-1147D7B2EAA5}"/>
                </a:ext>
              </a:extLst>
            </p:cNvPr>
            <p:cNvSpPr/>
            <p:nvPr/>
          </p:nvSpPr>
          <p:spPr>
            <a:xfrm>
              <a:off x="6618449" y="4611547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79" name="Ellipse 578">
              <a:extLst>
                <a:ext uri="{FF2B5EF4-FFF2-40B4-BE49-F238E27FC236}">
                  <a16:creationId xmlns:a16="http://schemas.microsoft.com/office/drawing/2014/main" id="{C3708480-53FE-EC17-9840-4F48CAE1C2CF}"/>
                </a:ext>
              </a:extLst>
            </p:cNvPr>
            <p:cNvSpPr/>
            <p:nvPr/>
          </p:nvSpPr>
          <p:spPr>
            <a:xfrm>
              <a:off x="9849682" y="1865173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0" name="Ellipse 579">
              <a:extLst>
                <a:ext uri="{FF2B5EF4-FFF2-40B4-BE49-F238E27FC236}">
                  <a16:creationId xmlns:a16="http://schemas.microsoft.com/office/drawing/2014/main" id="{FDCB1172-66DF-88B6-B3FA-20248C7CA3A9}"/>
                </a:ext>
              </a:extLst>
            </p:cNvPr>
            <p:cNvSpPr/>
            <p:nvPr/>
          </p:nvSpPr>
          <p:spPr>
            <a:xfrm>
              <a:off x="7825396" y="161615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1" name="Ellipse 580">
              <a:extLst>
                <a:ext uri="{FF2B5EF4-FFF2-40B4-BE49-F238E27FC236}">
                  <a16:creationId xmlns:a16="http://schemas.microsoft.com/office/drawing/2014/main" id="{66B6DEA4-82C0-5EF1-0B05-542C50BB2FF8}"/>
                </a:ext>
              </a:extLst>
            </p:cNvPr>
            <p:cNvSpPr/>
            <p:nvPr/>
          </p:nvSpPr>
          <p:spPr>
            <a:xfrm>
              <a:off x="6514787" y="193336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2" name="Ellipse 581">
              <a:extLst>
                <a:ext uri="{FF2B5EF4-FFF2-40B4-BE49-F238E27FC236}">
                  <a16:creationId xmlns:a16="http://schemas.microsoft.com/office/drawing/2014/main" id="{B8F96C8E-0EDC-FC86-07C3-83BF89AAFD8C}"/>
                </a:ext>
              </a:extLst>
            </p:cNvPr>
            <p:cNvSpPr/>
            <p:nvPr/>
          </p:nvSpPr>
          <p:spPr>
            <a:xfrm>
              <a:off x="6763927" y="358801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3" name="Ellipse 582">
              <a:extLst>
                <a:ext uri="{FF2B5EF4-FFF2-40B4-BE49-F238E27FC236}">
                  <a16:creationId xmlns:a16="http://schemas.microsoft.com/office/drawing/2014/main" id="{E70F3D1A-2848-A33D-3CAE-5FFA2A2F9C33}"/>
                </a:ext>
              </a:extLst>
            </p:cNvPr>
            <p:cNvSpPr/>
            <p:nvPr/>
          </p:nvSpPr>
          <p:spPr>
            <a:xfrm>
              <a:off x="8437883" y="275722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4" name="Ellipse 583">
              <a:extLst>
                <a:ext uri="{FF2B5EF4-FFF2-40B4-BE49-F238E27FC236}">
                  <a16:creationId xmlns:a16="http://schemas.microsoft.com/office/drawing/2014/main" id="{10DAF168-468C-2E8E-094F-6DD75639C417}"/>
                </a:ext>
              </a:extLst>
            </p:cNvPr>
            <p:cNvSpPr/>
            <p:nvPr/>
          </p:nvSpPr>
          <p:spPr>
            <a:xfrm>
              <a:off x="9677878" y="383764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5" name="Ellipse 584">
              <a:extLst>
                <a:ext uri="{FF2B5EF4-FFF2-40B4-BE49-F238E27FC236}">
                  <a16:creationId xmlns:a16="http://schemas.microsoft.com/office/drawing/2014/main" id="{9B7748BA-8D2E-F60F-8ECC-3EB5B7622A51}"/>
                </a:ext>
              </a:extLst>
            </p:cNvPr>
            <p:cNvSpPr/>
            <p:nvPr/>
          </p:nvSpPr>
          <p:spPr>
            <a:xfrm>
              <a:off x="8590046" y="14602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6" name="Ellipse 585">
              <a:extLst>
                <a:ext uri="{FF2B5EF4-FFF2-40B4-BE49-F238E27FC236}">
                  <a16:creationId xmlns:a16="http://schemas.microsoft.com/office/drawing/2014/main" id="{E81A662D-B1CB-262E-1151-79602B03B6BF}"/>
                </a:ext>
              </a:extLst>
            </p:cNvPr>
            <p:cNvSpPr/>
            <p:nvPr/>
          </p:nvSpPr>
          <p:spPr>
            <a:xfrm>
              <a:off x="7499640" y="517044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7" name="Ellipse 586">
              <a:extLst>
                <a:ext uri="{FF2B5EF4-FFF2-40B4-BE49-F238E27FC236}">
                  <a16:creationId xmlns:a16="http://schemas.microsoft.com/office/drawing/2014/main" id="{758D201B-2D52-162A-3343-C51142D6DE98}"/>
                </a:ext>
              </a:extLst>
            </p:cNvPr>
            <p:cNvSpPr/>
            <p:nvPr/>
          </p:nvSpPr>
          <p:spPr>
            <a:xfrm>
              <a:off x="8082616" y="356265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8" name="Ellipse 587">
              <a:extLst>
                <a:ext uri="{FF2B5EF4-FFF2-40B4-BE49-F238E27FC236}">
                  <a16:creationId xmlns:a16="http://schemas.microsoft.com/office/drawing/2014/main" id="{94DA99D6-53C3-A452-F397-43B693232C86}"/>
                </a:ext>
              </a:extLst>
            </p:cNvPr>
            <p:cNvSpPr/>
            <p:nvPr/>
          </p:nvSpPr>
          <p:spPr>
            <a:xfrm>
              <a:off x="8742446" y="16126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9" name="Ellipse 588">
              <a:extLst>
                <a:ext uri="{FF2B5EF4-FFF2-40B4-BE49-F238E27FC236}">
                  <a16:creationId xmlns:a16="http://schemas.microsoft.com/office/drawing/2014/main" id="{5F043D5D-675E-D7A0-C631-AA0E1B0D1C9B}"/>
                </a:ext>
              </a:extLst>
            </p:cNvPr>
            <p:cNvSpPr/>
            <p:nvPr/>
          </p:nvSpPr>
          <p:spPr>
            <a:xfrm>
              <a:off x="9419079" y="169095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0" name="Ellipse 589">
              <a:extLst>
                <a:ext uri="{FF2B5EF4-FFF2-40B4-BE49-F238E27FC236}">
                  <a16:creationId xmlns:a16="http://schemas.microsoft.com/office/drawing/2014/main" id="{6C605AA1-6B50-5AD1-51B2-E0606BF758A1}"/>
                </a:ext>
              </a:extLst>
            </p:cNvPr>
            <p:cNvSpPr/>
            <p:nvPr/>
          </p:nvSpPr>
          <p:spPr>
            <a:xfrm>
              <a:off x="9968161" y="461138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1" name="Ellipse 590">
              <a:extLst>
                <a:ext uri="{FF2B5EF4-FFF2-40B4-BE49-F238E27FC236}">
                  <a16:creationId xmlns:a16="http://schemas.microsoft.com/office/drawing/2014/main" id="{01DD7D48-3672-083F-03FE-E0FCB78B5C0B}"/>
                </a:ext>
              </a:extLst>
            </p:cNvPr>
            <p:cNvSpPr/>
            <p:nvPr/>
          </p:nvSpPr>
          <p:spPr>
            <a:xfrm>
              <a:off x="6377586" y="410095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2" name="Ellipse 591">
              <a:extLst>
                <a:ext uri="{FF2B5EF4-FFF2-40B4-BE49-F238E27FC236}">
                  <a16:creationId xmlns:a16="http://schemas.microsoft.com/office/drawing/2014/main" id="{F5D38362-AD12-7706-28E0-004E6965C77F}"/>
                </a:ext>
              </a:extLst>
            </p:cNvPr>
            <p:cNvSpPr/>
            <p:nvPr/>
          </p:nvSpPr>
          <p:spPr>
            <a:xfrm>
              <a:off x="6882529" y="53492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3" name="Ellipse 592">
              <a:extLst>
                <a:ext uri="{FF2B5EF4-FFF2-40B4-BE49-F238E27FC236}">
                  <a16:creationId xmlns:a16="http://schemas.microsoft.com/office/drawing/2014/main" id="{38F2D51D-7D0B-5A4D-EE5B-2163C9C2AF57}"/>
                </a:ext>
              </a:extLst>
            </p:cNvPr>
            <p:cNvSpPr/>
            <p:nvPr/>
          </p:nvSpPr>
          <p:spPr>
            <a:xfrm>
              <a:off x="6763926" y="214900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4" name="Ellipse 593">
              <a:extLst>
                <a:ext uri="{FF2B5EF4-FFF2-40B4-BE49-F238E27FC236}">
                  <a16:creationId xmlns:a16="http://schemas.microsoft.com/office/drawing/2014/main" id="{1D67A605-3A5E-FF35-72E9-6DE713AD81CC}"/>
                </a:ext>
              </a:extLst>
            </p:cNvPr>
            <p:cNvSpPr/>
            <p:nvPr/>
          </p:nvSpPr>
          <p:spPr>
            <a:xfrm>
              <a:off x="6639472" y="147669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5" name="Ellipse 594">
              <a:extLst>
                <a:ext uri="{FF2B5EF4-FFF2-40B4-BE49-F238E27FC236}">
                  <a16:creationId xmlns:a16="http://schemas.microsoft.com/office/drawing/2014/main" id="{4D9E3798-6354-9C4C-9EC8-D78190CC37CB}"/>
                </a:ext>
              </a:extLst>
            </p:cNvPr>
            <p:cNvSpPr/>
            <p:nvPr/>
          </p:nvSpPr>
          <p:spPr>
            <a:xfrm>
              <a:off x="6257581" y="23486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6" name="Ellipse 595">
              <a:extLst>
                <a:ext uri="{FF2B5EF4-FFF2-40B4-BE49-F238E27FC236}">
                  <a16:creationId xmlns:a16="http://schemas.microsoft.com/office/drawing/2014/main" id="{9F0B8D89-F3FA-D4E3-FAFE-A82CC18A251A}"/>
                </a:ext>
              </a:extLst>
            </p:cNvPr>
            <p:cNvSpPr/>
            <p:nvPr/>
          </p:nvSpPr>
          <p:spPr>
            <a:xfrm>
              <a:off x="8427256" y="33514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7" name="Ellipse 596">
              <a:extLst>
                <a:ext uri="{FF2B5EF4-FFF2-40B4-BE49-F238E27FC236}">
                  <a16:creationId xmlns:a16="http://schemas.microsoft.com/office/drawing/2014/main" id="{A14E56C6-EACF-3828-06CD-A5B52AAFD61D}"/>
                </a:ext>
              </a:extLst>
            </p:cNvPr>
            <p:cNvSpPr/>
            <p:nvPr/>
          </p:nvSpPr>
          <p:spPr>
            <a:xfrm>
              <a:off x="8374694" y="22218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8" name="Ellipse 597">
              <a:extLst>
                <a:ext uri="{FF2B5EF4-FFF2-40B4-BE49-F238E27FC236}">
                  <a16:creationId xmlns:a16="http://schemas.microsoft.com/office/drawing/2014/main" id="{8D3FBF4C-9F57-0F93-FC31-A7CE09814C9D}"/>
                </a:ext>
              </a:extLst>
            </p:cNvPr>
            <p:cNvSpPr/>
            <p:nvPr/>
          </p:nvSpPr>
          <p:spPr>
            <a:xfrm>
              <a:off x="6434844" y="333902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9" name="Ellipse 598">
              <a:extLst>
                <a:ext uri="{FF2B5EF4-FFF2-40B4-BE49-F238E27FC236}">
                  <a16:creationId xmlns:a16="http://schemas.microsoft.com/office/drawing/2014/main" id="{3D40CC27-D5B8-5C7F-862D-3824067E9950}"/>
                </a:ext>
              </a:extLst>
            </p:cNvPr>
            <p:cNvSpPr/>
            <p:nvPr/>
          </p:nvSpPr>
          <p:spPr>
            <a:xfrm>
              <a:off x="9950027" y="253612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0" name="Ellipse 599">
              <a:extLst>
                <a:ext uri="{FF2B5EF4-FFF2-40B4-BE49-F238E27FC236}">
                  <a16:creationId xmlns:a16="http://schemas.microsoft.com/office/drawing/2014/main" id="{07F02C1A-4556-C23F-8B12-590DA25BF067}"/>
                </a:ext>
              </a:extLst>
            </p:cNvPr>
            <p:cNvSpPr/>
            <p:nvPr/>
          </p:nvSpPr>
          <p:spPr>
            <a:xfrm>
              <a:off x="6240642" y="500051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1" name="Ellipse 600">
              <a:extLst>
                <a:ext uri="{FF2B5EF4-FFF2-40B4-BE49-F238E27FC236}">
                  <a16:creationId xmlns:a16="http://schemas.microsoft.com/office/drawing/2014/main" id="{2DCF6195-7C81-928A-4CA7-9F5ED380C42B}"/>
                </a:ext>
              </a:extLst>
            </p:cNvPr>
            <p:cNvSpPr/>
            <p:nvPr/>
          </p:nvSpPr>
          <p:spPr>
            <a:xfrm>
              <a:off x="9908394" y="134838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2" name="Ellipse 601">
              <a:extLst>
                <a:ext uri="{FF2B5EF4-FFF2-40B4-BE49-F238E27FC236}">
                  <a16:creationId xmlns:a16="http://schemas.microsoft.com/office/drawing/2014/main" id="{D2B6D9CE-C253-FECC-1A42-62F9B96553BA}"/>
                </a:ext>
              </a:extLst>
            </p:cNvPr>
            <p:cNvSpPr/>
            <p:nvPr/>
          </p:nvSpPr>
          <p:spPr>
            <a:xfrm>
              <a:off x="10157533" y="156403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3" name="Ellipse 602">
              <a:extLst>
                <a:ext uri="{FF2B5EF4-FFF2-40B4-BE49-F238E27FC236}">
                  <a16:creationId xmlns:a16="http://schemas.microsoft.com/office/drawing/2014/main" id="{C5E86CBE-C629-4547-6231-A5C9E7BEAF39}"/>
                </a:ext>
              </a:extLst>
            </p:cNvPr>
            <p:cNvSpPr/>
            <p:nvPr/>
          </p:nvSpPr>
          <p:spPr>
            <a:xfrm>
              <a:off x="9651188" y="176370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4" name="Ellipse 603">
              <a:extLst>
                <a:ext uri="{FF2B5EF4-FFF2-40B4-BE49-F238E27FC236}">
                  <a16:creationId xmlns:a16="http://schemas.microsoft.com/office/drawing/2014/main" id="{FE24CA74-D632-CA0D-8572-FA9D3CC3F1B0}"/>
                </a:ext>
              </a:extLst>
            </p:cNvPr>
            <p:cNvSpPr/>
            <p:nvPr/>
          </p:nvSpPr>
          <p:spPr>
            <a:xfrm>
              <a:off x="7513208" y="164481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5" name="Ellipse 604">
              <a:extLst>
                <a:ext uri="{FF2B5EF4-FFF2-40B4-BE49-F238E27FC236}">
                  <a16:creationId xmlns:a16="http://schemas.microsoft.com/office/drawing/2014/main" id="{94FEFD24-8E78-5780-0079-85A202F091DF}"/>
                </a:ext>
              </a:extLst>
            </p:cNvPr>
            <p:cNvSpPr/>
            <p:nvPr/>
          </p:nvSpPr>
          <p:spPr>
            <a:xfrm>
              <a:off x="7762347" y="186045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6" name="Ellipse 605">
              <a:extLst>
                <a:ext uri="{FF2B5EF4-FFF2-40B4-BE49-F238E27FC236}">
                  <a16:creationId xmlns:a16="http://schemas.microsoft.com/office/drawing/2014/main" id="{04408323-9BFE-53B2-662B-1704E4CA8674}"/>
                </a:ext>
              </a:extLst>
            </p:cNvPr>
            <p:cNvSpPr/>
            <p:nvPr/>
          </p:nvSpPr>
          <p:spPr>
            <a:xfrm>
              <a:off x="7256002" y="206012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7" name="Ellipse 606">
              <a:extLst>
                <a:ext uri="{FF2B5EF4-FFF2-40B4-BE49-F238E27FC236}">
                  <a16:creationId xmlns:a16="http://schemas.microsoft.com/office/drawing/2014/main" id="{470920A1-8B69-E568-2927-DD986406AD31}"/>
                </a:ext>
              </a:extLst>
            </p:cNvPr>
            <p:cNvSpPr/>
            <p:nvPr/>
          </p:nvSpPr>
          <p:spPr>
            <a:xfrm>
              <a:off x="9787591" y="493732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8" name="Ellipse 607">
              <a:extLst>
                <a:ext uri="{FF2B5EF4-FFF2-40B4-BE49-F238E27FC236}">
                  <a16:creationId xmlns:a16="http://schemas.microsoft.com/office/drawing/2014/main" id="{9223E31C-B0E2-1600-B45B-DE1E1F6EF890}"/>
                </a:ext>
              </a:extLst>
            </p:cNvPr>
            <p:cNvSpPr/>
            <p:nvPr/>
          </p:nvSpPr>
          <p:spPr>
            <a:xfrm>
              <a:off x="10036730" y="515296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9" name="Ellipse 608">
              <a:extLst>
                <a:ext uri="{FF2B5EF4-FFF2-40B4-BE49-F238E27FC236}">
                  <a16:creationId xmlns:a16="http://schemas.microsoft.com/office/drawing/2014/main" id="{8B38CBD3-C233-A4EB-5B30-418B7C7EB5B6}"/>
                </a:ext>
              </a:extLst>
            </p:cNvPr>
            <p:cNvSpPr/>
            <p:nvPr/>
          </p:nvSpPr>
          <p:spPr>
            <a:xfrm>
              <a:off x="9530385" y="535263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0" name="Ellipse 609">
              <a:extLst>
                <a:ext uri="{FF2B5EF4-FFF2-40B4-BE49-F238E27FC236}">
                  <a16:creationId xmlns:a16="http://schemas.microsoft.com/office/drawing/2014/main" id="{C0431D28-9F5A-929B-4972-A4A7691CBB30}"/>
                </a:ext>
              </a:extLst>
            </p:cNvPr>
            <p:cNvSpPr/>
            <p:nvPr/>
          </p:nvSpPr>
          <p:spPr>
            <a:xfrm>
              <a:off x="10029505" y="390083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1" name="Ellipse 610">
              <a:extLst>
                <a:ext uri="{FF2B5EF4-FFF2-40B4-BE49-F238E27FC236}">
                  <a16:creationId xmlns:a16="http://schemas.microsoft.com/office/drawing/2014/main" id="{4139BBFF-6730-48FF-BD73-AD389E15262E}"/>
                </a:ext>
              </a:extLst>
            </p:cNvPr>
            <p:cNvSpPr/>
            <p:nvPr/>
          </p:nvSpPr>
          <p:spPr>
            <a:xfrm>
              <a:off x="10278644" y="411647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2" name="Ellipse 611">
              <a:extLst>
                <a:ext uri="{FF2B5EF4-FFF2-40B4-BE49-F238E27FC236}">
                  <a16:creationId xmlns:a16="http://schemas.microsoft.com/office/drawing/2014/main" id="{6883372E-EC16-0385-DF81-6FCEFF0BE77A}"/>
                </a:ext>
              </a:extLst>
            </p:cNvPr>
            <p:cNvSpPr/>
            <p:nvPr/>
          </p:nvSpPr>
          <p:spPr>
            <a:xfrm>
              <a:off x="9772299" y="431614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3" name="Ellipse 612">
              <a:extLst>
                <a:ext uri="{FF2B5EF4-FFF2-40B4-BE49-F238E27FC236}">
                  <a16:creationId xmlns:a16="http://schemas.microsoft.com/office/drawing/2014/main" id="{631101BF-F60F-A736-55C6-F3EFD1F30F63}"/>
                </a:ext>
              </a:extLst>
            </p:cNvPr>
            <p:cNvSpPr/>
            <p:nvPr/>
          </p:nvSpPr>
          <p:spPr>
            <a:xfrm>
              <a:off x="9553372" y="493522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4" name="Ellipse 613">
              <a:extLst>
                <a:ext uri="{FF2B5EF4-FFF2-40B4-BE49-F238E27FC236}">
                  <a16:creationId xmlns:a16="http://schemas.microsoft.com/office/drawing/2014/main" id="{016E8443-AAC7-D99E-6B53-3804DAC028C5}"/>
                </a:ext>
              </a:extLst>
            </p:cNvPr>
            <p:cNvSpPr/>
            <p:nvPr/>
          </p:nvSpPr>
          <p:spPr>
            <a:xfrm>
              <a:off x="9357510" y="463999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5" name="Ellipse 614">
              <a:extLst>
                <a:ext uri="{FF2B5EF4-FFF2-40B4-BE49-F238E27FC236}">
                  <a16:creationId xmlns:a16="http://schemas.microsoft.com/office/drawing/2014/main" id="{DBF9079D-92F7-ED68-C275-B71086EAABF0}"/>
                </a:ext>
              </a:extLst>
            </p:cNvPr>
            <p:cNvSpPr/>
            <p:nvPr/>
          </p:nvSpPr>
          <p:spPr>
            <a:xfrm>
              <a:off x="8548368" y="311473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6" name="Ellipse 615">
              <a:extLst>
                <a:ext uri="{FF2B5EF4-FFF2-40B4-BE49-F238E27FC236}">
                  <a16:creationId xmlns:a16="http://schemas.microsoft.com/office/drawing/2014/main" id="{BC087363-43E2-B5F9-09C7-7B13941376AE}"/>
                </a:ext>
              </a:extLst>
            </p:cNvPr>
            <p:cNvSpPr/>
            <p:nvPr/>
          </p:nvSpPr>
          <p:spPr>
            <a:xfrm>
              <a:off x="7931257" y="329351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7" name="Ellipse 616">
              <a:extLst>
                <a:ext uri="{FF2B5EF4-FFF2-40B4-BE49-F238E27FC236}">
                  <a16:creationId xmlns:a16="http://schemas.microsoft.com/office/drawing/2014/main" id="{B1D8A94D-B35D-91BE-E5D5-B21D920A82FD}"/>
                </a:ext>
              </a:extLst>
            </p:cNvPr>
            <p:cNvSpPr/>
            <p:nvPr/>
          </p:nvSpPr>
          <p:spPr>
            <a:xfrm>
              <a:off x="10034597" y="233409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8" name="Ellipse 617">
              <a:extLst>
                <a:ext uri="{FF2B5EF4-FFF2-40B4-BE49-F238E27FC236}">
                  <a16:creationId xmlns:a16="http://schemas.microsoft.com/office/drawing/2014/main" id="{1C761D52-F617-E9B9-F6CA-19ABB20DF982}"/>
                </a:ext>
              </a:extLst>
            </p:cNvPr>
            <p:cNvSpPr/>
            <p:nvPr/>
          </p:nvSpPr>
          <p:spPr>
            <a:xfrm>
              <a:off x="9648256" y="284703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9" name="Ellipse 618">
              <a:extLst>
                <a:ext uri="{FF2B5EF4-FFF2-40B4-BE49-F238E27FC236}">
                  <a16:creationId xmlns:a16="http://schemas.microsoft.com/office/drawing/2014/main" id="{FAD2F3B9-D1A9-6E6D-FADE-09315791F680}"/>
                </a:ext>
              </a:extLst>
            </p:cNvPr>
            <p:cNvSpPr/>
            <p:nvPr/>
          </p:nvSpPr>
          <p:spPr>
            <a:xfrm>
              <a:off x="9705514" y="2085106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0" name="Ellipse 619">
              <a:extLst>
                <a:ext uri="{FF2B5EF4-FFF2-40B4-BE49-F238E27FC236}">
                  <a16:creationId xmlns:a16="http://schemas.microsoft.com/office/drawing/2014/main" id="{53A82940-1E4E-ED5F-4F92-337BAC1C15AA}"/>
                </a:ext>
              </a:extLst>
            </p:cNvPr>
            <p:cNvSpPr/>
            <p:nvPr/>
          </p:nvSpPr>
          <p:spPr>
            <a:xfrm>
              <a:off x="7136406" y="502579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1" name="Ellipse 620">
              <a:extLst>
                <a:ext uri="{FF2B5EF4-FFF2-40B4-BE49-F238E27FC236}">
                  <a16:creationId xmlns:a16="http://schemas.microsoft.com/office/drawing/2014/main" id="{3FAC8F66-49B4-3D82-D771-4CBF4002197E}"/>
                </a:ext>
              </a:extLst>
            </p:cNvPr>
            <p:cNvSpPr/>
            <p:nvPr/>
          </p:nvSpPr>
          <p:spPr>
            <a:xfrm>
              <a:off x="7204975" y="556737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2" name="Ellipse 621">
              <a:extLst>
                <a:ext uri="{FF2B5EF4-FFF2-40B4-BE49-F238E27FC236}">
                  <a16:creationId xmlns:a16="http://schemas.microsoft.com/office/drawing/2014/main" id="{DAACF142-ECBC-3961-2AA2-85C9DB27F610}"/>
                </a:ext>
              </a:extLst>
            </p:cNvPr>
            <p:cNvSpPr/>
            <p:nvPr/>
          </p:nvSpPr>
          <p:spPr>
            <a:xfrm>
              <a:off x="6374712" y="466918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3" name="Ellipse 622">
              <a:extLst>
                <a:ext uri="{FF2B5EF4-FFF2-40B4-BE49-F238E27FC236}">
                  <a16:creationId xmlns:a16="http://schemas.microsoft.com/office/drawing/2014/main" id="{615B2E69-FB3D-BD14-A1D2-4F07C8A8FB6D}"/>
                </a:ext>
              </a:extLst>
            </p:cNvPr>
            <p:cNvSpPr/>
            <p:nvPr/>
          </p:nvSpPr>
          <p:spPr>
            <a:xfrm>
              <a:off x="6443281" y="521076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4" name="Ellipse 623">
              <a:extLst>
                <a:ext uri="{FF2B5EF4-FFF2-40B4-BE49-F238E27FC236}">
                  <a16:creationId xmlns:a16="http://schemas.microsoft.com/office/drawing/2014/main" id="{45891E8C-35A8-445E-5E99-A8F4ACD22DAD}"/>
                </a:ext>
              </a:extLst>
            </p:cNvPr>
            <p:cNvSpPr/>
            <p:nvPr/>
          </p:nvSpPr>
          <p:spPr>
            <a:xfrm>
              <a:off x="8061966" y="158662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5" name="Ellipse 624">
              <a:extLst>
                <a:ext uri="{FF2B5EF4-FFF2-40B4-BE49-F238E27FC236}">
                  <a16:creationId xmlns:a16="http://schemas.microsoft.com/office/drawing/2014/main" id="{11025D79-16E1-17A5-5A25-A3EAA2930B83}"/>
                </a:ext>
              </a:extLst>
            </p:cNvPr>
            <p:cNvSpPr/>
            <p:nvPr/>
          </p:nvSpPr>
          <p:spPr>
            <a:xfrm>
              <a:off x="8051339" y="218087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6" name="Ellipse 625">
              <a:extLst>
                <a:ext uri="{FF2B5EF4-FFF2-40B4-BE49-F238E27FC236}">
                  <a16:creationId xmlns:a16="http://schemas.microsoft.com/office/drawing/2014/main" id="{07E10F71-9F1E-7313-59DC-604909173BA8}"/>
                </a:ext>
              </a:extLst>
            </p:cNvPr>
            <p:cNvSpPr/>
            <p:nvPr/>
          </p:nvSpPr>
          <p:spPr>
            <a:xfrm>
              <a:off x="8172451" y="194412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7" name="Ellipse 626">
              <a:extLst>
                <a:ext uri="{FF2B5EF4-FFF2-40B4-BE49-F238E27FC236}">
                  <a16:creationId xmlns:a16="http://schemas.microsoft.com/office/drawing/2014/main" id="{2C4703FE-D8F4-55AA-2815-2CB40EF4B90F}"/>
                </a:ext>
              </a:extLst>
            </p:cNvPr>
            <p:cNvSpPr/>
            <p:nvPr/>
          </p:nvSpPr>
          <p:spPr>
            <a:xfrm>
              <a:off x="8590283" y="290962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8" name="Ellipse 627">
              <a:extLst>
                <a:ext uri="{FF2B5EF4-FFF2-40B4-BE49-F238E27FC236}">
                  <a16:creationId xmlns:a16="http://schemas.microsoft.com/office/drawing/2014/main" id="{192895A5-3A9C-BF21-635C-738BDB9ADF94}"/>
                </a:ext>
              </a:extLst>
            </p:cNvPr>
            <p:cNvSpPr/>
            <p:nvPr/>
          </p:nvSpPr>
          <p:spPr>
            <a:xfrm>
              <a:off x="8579656" y="35038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29" name="Ellipse 628">
              <a:extLst>
                <a:ext uri="{FF2B5EF4-FFF2-40B4-BE49-F238E27FC236}">
                  <a16:creationId xmlns:a16="http://schemas.microsoft.com/office/drawing/2014/main" id="{F1BA090B-2D18-4141-2247-F7394E49E6F3}"/>
                </a:ext>
              </a:extLst>
            </p:cNvPr>
            <p:cNvSpPr/>
            <p:nvPr/>
          </p:nvSpPr>
          <p:spPr>
            <a:xfrm>
              <a:off x="8700768" y="326713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0" name="Ellipse 629">
              <a:extLst>
                <a:ext uri="{FF2B5EF4-FFF2-40B4-BE49-F238E27FC236}">
                  <a16:creationId xmlns:a16="http://schemas.microsoft.com/office/drawing/2014/main" id="{8D84125D-F57A-2499-3017-380BE9850363}"/>
                </a:ext>
              </a:extLst>
            </p:cNvPr>
            <p:cNvSpPr/>
            <p:nvPr/>
          </p:nvSpPr>
          <p:spPr>
            <a:xfrm>
              <a:off x="9256554" y="208581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1" name="Ellipse 630">
              <a:extLst>
                <a:ext uri="{FF2B5EF4-FFF2-40B4-BE49-F238E27FC236}">
                  <a16:creationId xmlns:a16="http://schemas.microsoft.com/office/drawing/2014/main" id="{6EA0AA66-8483-0933-611F-02EBB1338C4D}"/>
                </a:ext>
              </a:extLst>
            </p:cNvPr>
            <p:cNvSpPr/>
            <p:nvPr/>
          </p:nvSpPr>
          <p:spPr>
            <a:xfrm>
              <a:off x="9488663" y="215856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2" name="Ellipse 631">
              <a:extLst>
                <a:ext uri="{FF2B5EF4-FFF2-40B4-BE49-F238E27FC236}">
                  <a16:creationId xmlns:a16="http://schemas.microsoft.com/office/drawing/2014/main" id="{8E1434D8-0ACB-C958-F82E-24D30DE7F5DC}"/>
                </a:ext>
              </a:extLst>
            </p:cNvPr>
            <p:cNvSpPr/>
            <p:nvPr/>
          </p:nvSpPr>
          <p:spPr>
            <a:xfrm>
              <a:off x="9542989" y="2479966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3" name="Ellipse 632">
              <a:extLst>
                <a:ext uri="{FF2B5EF4-FFF2-40B4-BE49-F238E27FC236}">
                  <a16:creationId xmlns:a16="http://schemas.microsoft.com/office/drawing/2014/main" id="{DF0264BA-CC55-8938-7BE2-2DD409B4BD73}"/>
                </a:ext>
              </a:extLst>
            </p:cNvPr>
            <p:cNvSpPr/>
            <p:nvPr/>
          </p:nvSpPr>
          <p:spPr>
            <a:xfrm>
              <a:off x="6207030" y="170466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4" name="Ellipse 633">
              <a:extLst>
                <a:ext uri="{FF2B5EF4-FFF2-40B4-BE49-F238E27FC236}">
                  <a16:creationId xmlns:a16="http://schemas.microsoft.com/office/drawing/2014/main" id="{C05D0114-BE20-79BB-63C9-F9FF227FE38F}"/>
                </a:ext>
              </a:extLst>
            </p:cNvPr>
            <p:cNvSpPr/>
            <p:nvPr/>
          </p:nvSpPr>
          <p:spPr>
            <a:xfrm>
              <a:off x="6439139" y="177741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5" name="Ellipse 634">
              <a:extLst>
                <a:ext uri="{FF2B5EF4-FFF2-40B4-BE49-F238E27FC236}">
                  <a16:creationId xmlns:a16="http://schemas.microsoft.com/office/drawing/2014/main" id="{278F571D-85B3-86AE-DD5E-6370EEF0B6AB}"/>
                </a:ext>
              </a:extLst>
            </p:cNvPr>
            <p:cNvSpPr/>
            <p:nvPr/>
          </p:nvSpPr>
          <p:spPr>
            <a:xfrm>
              <a:off x="6493465" y="209882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6" name="Ellipse 635">
              <a:extLst>
                <a:ext uri="{FF2B5EF4-FFF2-40B4-BE49-F238E27FC236}">
                  <a16:creationId xmlns:a16="http://schemas.microsoft.com/office/drawing/2014/main" id="{F9CF3FAF-DDBC-5F3A-11C6-326C8D646945}"/>
                </a:ext>
              </a:extLst>
            </p:cNvPr>
            <p:cNvSpPr/>
            <p:nvPr/>
          </p:nvSpPr>
          <p:spPr>
            <a:xfrm>
              <a:off x="7096248" y="519935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7" name="Ellipse 636">
              <a:extLst>
                <a:ext uri="{FF2B5EF4-FFF2-40B4-BE49-F238E27FC236}">
                  <a16:creationId xmlns:a16="http://schemas.microsoft.com/office/drawing/2014/main" id="{D34E3256-7B3A-45A1-8C8C-BC84F5B9D517}"/>
                </a:ext>
              </a:extLst>
            </p:cNvPr>
            <p:cNvSpPr/>
            <p:nvPr/>
          </p:nvSpPr>
          <p:spPr>
            <a:xfrm>
              <a:off x="7328357" y="527210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8" name="Ellipse 637">
              <a:extLst>
                <a:ext uri="{FF2B5EF4-FFF2-40B4-BE49-F238E27FC236}">
                  <a16:creationId xmlns:a16="http://schemas.microsoft.com/office/drawing/2014/main" id="{B9549CA4-1599-FA1D-F7CD-08F0E62D21E9}"/>
                </a:ext>
              </a:extLst>
            </p:cNvPr>
            <p:cNvSpPr/>
            <p:nvPr/>
          </p:nvSpPr>
          <p:spPr>
            <a:xfrm>
              <a:off x="7382683" y="559350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39" name="Ellipse 638">
              <a:extLst>
                <a:ext uri="{FF2B5EF4-FFF2-40B4-BE49-F238E27FC236}">
                  <a16:creationId xmlns:a16="http://schemas.microsoft.com/office/drawing/2014/main" id="{44C68B9E-A364-EF8A-B0DC-FFB310B7DEDA}"/>
                </a:ext>
              </a:extLst>
            </p:cNvPr>
            <p:cNvSpPr/>
            <p:nvPr/>
          </p:nvSpPr>
          <p:spPr>
            <a:xfrm>
              <a:off x="8105352" y="545652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0" name="Ellipse 639">
              <a:extLst>
                <a:ext uri="{FF2B5EF4-FFF2-40B4-BE49-F238E27FC236}">
                  <a16:creationId xmlns:a16="http://schemas.microsoft.com/office/drawing/2014/main" id="{F6E5F54A-43C3-7157-D54B-7D7DB880FB2C}"/>
                </a:ext>
              </a:extLst>
            </p:cNvPr>
            <p:cNvSpPr/>
            <p:nvPr/>
          </p:nvSpPr>
          <p:spPr>
            <a:xfrm>
              <a:off x="8257752" y="560892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1" name="Ellipse 640">
              <a:extLst>
                <a:ext uri="{FF2B5EF4-FFF2-40B4-BE49-F238E27FC236}">
                  <a16:creationId xmlns:a16="http://schemas.microsoft.com/office/drawing/2014/main" id="{9E8DC27A-5B14-A9F1-9440-A221F8499ACE}"/>
                </a:ext>
              </a:extLst>
            </p:cNvPr>
            <p:cNvSpPr/>
            <p:nvPr/>
          </p:nvSpPr>
          <p:spPr>
            <a:xfrm>
              <a:off x="8378864" y="537217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2" name="Ellipse 641">
              <a:extLst>
                <a:ext uri="{FF2B5EF4-FFF2-40B4-BE49-F238E27FC236}">
                  <a16:creationId xmlns:a16="http://schemas.microsoft.com/office/drawing/2014/main" id="{8B3612D3-8B9A-3DC1-C3C3-F8F6C2BDD601}"/>
                </a:ext>
              </a:extLst>
            </p:cNvPr>
            <p:cNvSpPr/>
            <p:nvPr/>
          </p:nvSpPr>
          <p:spPr>
            <a:xfrm>
              <a:off x="8435192" y="518669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3" name="Ellipse 642">
              <a:extLst>
                <a:ext uri="{FF2B5EF4-FFF2-40B4-BE49-F238E27FC236}">
                  <a16:creationId xmlns:a16="http://schemas.microsoft.com/office/drawing/2014/main" id="{3F976E41-571B-C310-F5A2-79E59D8A1344}"/>
                </a:ext>
              </a:extLst>
            </p:cNvPr>
            <p:cNvSpPr/>
            <p:nvPr/>
          </p:nvSpPr>
          <p:spPr>
            <a:xfrm>
              <a:off x="8587592" y="533909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4" name="Ellipse 643">
              <a:extLst>
                <a:ext uri="{FF2B5EF4-FFF2-40B4-BE49-F238E27FC236}">
                  <a16:creationId xmlns:a16="http://schemas.microsoft.com/office/drawing/2014/main" id="{38DCC6E1-A5A7-6A21-8D3C-3B6BF83FC2C9}"/>
                </a:ext>
              </a:extLst>
            </p:cNvPr>
            <p:cNvSpPr/>
            <p:nvPr/>
          </p:nvSpPr>
          <p:spPr>
            <a:xfrm>
              <a:off x="8708704" y="5102356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5" name="Ellipse 644">
              <a:extLst>
                <a:ext uri="{FF2B5EF4-FFF2-40B4-BE49-F238E27FC236}">
                  <a16:creationId xmlns:a16="http://schemas.microsoft.com/office/drawing/2014/main" id="{A234E190-220A-DFDF-2677-BFD18175E73F}"/>
                </a:ext>
              </a:extLst>
            </p:cNvPr>
            <p:cNvSpPr/>
            <p:nvPr/>
          </p:nvSpPr>
          <p:spPr>
            <a:xfrm>
              <a:off x="8510840" y="551113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6" name="Ellipse 645">
              <a:extLst>
                <a:ext uri="{FF2B5EF4-FFF2-40B4-BE49-F238E27FC236}">
                  <a16:creationId xmlns:a16="http://schemas.microsoft.com/office/drawing/2014/main" id="{BE7F999B-360F-A3B7-3AAA-B09336A2EEFB}"/>
                </a:ext>
              </a:extLst>
            </p:cNvPr>
            <p:cNvSpPr/>
            <p:nvPr/>
          </p:nvSpPr>
          <p:spPr>
            <a:xfrm>
              <a:off x="9292115" y="544485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7" name="Ellipse 646">
              <a:extLst>
                <a:ext uri="{FF2B5EF4-FFF2-40B4-BE49-F238E27FC236}">
                  <a16:creationId xmlns:a16="http://schemas.microsoft.com/office/drawing/2014/main" id="{F87CEF7A-26EA-7EE4-3755-545723561F39}"/>
                </a:ext>
              </a:extLst>
            </p:cNvPr>
            <p:cNvSpPr/>
            <p:nvPr/>
          </p:nvSpPr>
          <p:spPr>
            <a:xfrm>
              <a:off x="8784352" y="542679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8" name="Ellipse 647">
              <a:extLst>
                <a:ext uri="{FF2B5EF4-FFF2-40B4-BE49-F238E27FC236}">
                  <a16:creationId xmlns:a16="http://schemas.microsoft.com/office/drawing/2014/main" id="{00E93E14-E988-87F9-44A3-A30BE2616AF2}"/>
                </a:ext>
              </a:extLst>
            </p:cNvPr>
            <p:cNvSpPr/>
            <p:nvPr/>
          </p:nvSpPr>
          <p:spPr>
            <a:xfrm>
              <a:off x="6175854" y="303729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49" name="Ellipse 648">
              <a:extLst>
                <a:ext uri="{FF2B5EF4-FFF2-40B4-BE49-F238E27FC236}">
                  <a16:creationId xmlns:a16="http://schemas.microsoft.com/office/drawing/2014/main" id="{35610D69-468D-F1E6-7B65-AC00BD9EC308}"/>
                </a:ext>
              </a:extLst>
            </p:cNvPr>
            <p:cNvSpPr/>
            <p:nvPr/>
          </p:nvSpPr>
          <p:spPr>
            <a:xfrm>
              <a:off x="6466137" y="381103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50" name="Ellipse 649">
              <a:extLst>
                <a:ext uri="{FF2B5EF4-FFF2-40B4-BE49-F238E27FC236}">
                  <a16:creationId xmlns:a16="http://schemas.microsoft.com/office/drawing/2014/main" id="{8DB9078B-7A86-A101-A4B9-60622D2A1A5C}"/>
                </a:ext>
              </a:extLst>
            </p:cNvPr>
            <p:cNvSpPr/>
            <p:nvPr/>
          </p:nvSpPr>
          <p:spPr>
            <a:xfrm>
              <a:off x="6527481" y="310048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51" name="Ellipse 650">
              <a:extLst>
                <a:ext uri="{FF2B5EF4-FFF2-40B4-BE49-F238E27FC236}">
                  <a16:creationId xmlns:a16="http://schemas.microsoft.com/office/drawing/2014/main" id="{D194A24F-5E06-3C06-DA72-4C2E84272D7F}"/>
                </a:ext>
              </a:extLst>
            </p:cNvPr>
            <p:cNvSpPr/>
            <p:nvPr/>
          </p:nvSpPr>
          <p:spPr>
            <a:xfrm>
              <a:off x="6776620" y="3316126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52" name="Ellipse 651">
              <a:extLst>
                <a:ext uri="{FF2B5EF4-FFF2-40B4-BE49-F238E27FC236}">
                  <a16:creationId xmlns:a16="http://schemas.microsoft.com/office/drawing/2014/main" id="{08FCE3B3-6C8D-9518-F4AD-88601EE2CA03}"/>
                </a:ext>
              </a:extLst>
            </p:cNvPr>
            <p:cNvSpPr/>
            <p:nvPr/>
          </p:nvSpPr>
          <p:spPr>
            <a:xfrm>
              <a:off x="6270275" y="3515796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53" name="Ellipse 652">
              <a:extLst>
                <a:ext uri="{FF2B5EF4-FFF2-40B4-BE49-F238E27FC236}">
                  <a16:creationId xmlns:a16="http://schemas.microsoft.com/office/drawing/2014/main" id="{A94027AA-B93F-48FA-24C9-153649D8A289}"/>
                </a:ext>
              </a:extLst>
            </p:cNvPr>
            <p:cNvSpPr/>
            <p:nvPr/>
          </p:nvSpPr>
          <p:spPr>
            <a:xfrm>
              <a:off x="8708704" y="1697968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787886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D5B95-055A-CBC2-54EA-598D5E6AF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9" name="Gerader Verbinder 678">
            <a:extLst>
              <a:ext uri="{FF2B5EF4-FFF2-40B4-BE49-F238E27FC236}">
                <a16:creationId xmlns:a16="http://schemas.microsoft.com/office/drawing/2014/main" id="{C035A029-966F-5B17-5866-74A00C4704C7}"/>
              </a:ext>
            </a:extLst>
          </p:cNvPr>
          <p:cNvCxnSpPr>
            <a:cxnSpLocks/>
          </p:cNvCxnSpPr>
          <p:nvPr/>
        </p:nvCxnSpPr>
        <p:spPr>
          <a:xfrm flipH="1" flipV="1">
            <a:off x="9194800" y="1752600"/>
            <a:ext cx="1025525" cy="138430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2" name="Gerader Verbinder 681">
            <a:extLst>
              <a:ext uri="{FF2B5EF4-FFF2-40B4-BE49-F238E27FC236}">
                <a16:creationId xmlns:a16="http://schemas.microsoft.com/office/drawing/2014/main" id="{415629E4-EEFB-117F-F985-6F840FAD78D3}"/>
              </a:ext>
            </a:extLst>
          </p:cNvPr>
          <p:cNvCxnSpPr>
            <a:cxnSpLocks/>
          </p:cNvCxnSpPr>
          <p:nvPr/>
        </p:nvCxnSpPr>
        <p:spPr>
          <a:xfrm>
            <a:off x="9211467" y="1738813"/>
            <a:ext cx="1025525" cy="139332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A402BC91-70A4-FB27-2FB9-7804FC4EA5D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noProof="0"/>
              <a:t>	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3BF575-D428-014E-7DF3-DD303D5FBB0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 sz="3200" noProof="0">
                <a:latin typeface="Calibri"/>
                <a:ea typeface="Calibri"/>
                <a:cs typeface="Calibri"/>
              </a:rPr>
              <a:t>Optimierungsansätze</a:t>
            </a:r>
            <a:endParaRPr lang="de-DE" sz="3200" noProof="0">
              <a:ea typeface="Calibri"/>
            </a:endParaRP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3929BBC0-A1D8-41F0-F67E-0F0567B5EE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991AB6-376B-084E-3C95-0D705CC9F42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320990-10C6-479F-29FB-F9B36C4BE0C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C38D4A8-AF49-62EA-5421-D3091E74EA1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55</a:t>
            </a:fld>
            <a:endParaRPr lang="de-DE" noProof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314171AD-EF47-A159-447A-F6974DDCDA08}"/>
              </a:ext>
            </a:extLst>
          </p:cNvPr>
          <p:cNvSpPr txBox="1"/>
          <p:nvPr/>
        </p:nvSpPr>
        <p:spPr>
          <a:xfrm>
            <a:off x="333154" y="720379"/>
            <a:ext cx="6454012" cy="1106424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de-DE" sz="2800" noProof="0">
                <a:latin typeface="Calibri"/>
                <a:ea typeface="Calibri"/>
                <a:cs typeface="Calibri"/>
              </a:rPr>
              <a:t>Weglassen der </a:t>
            </a:r>
            <a:r>
              <a:rPr lang="de-DE" sz="2800" noProof="0" err="1">
                <a:latin typeface="Calibri"/>
                <a:ea typeface="Calibri"/>
                <a:cs typeface="Calibri"/>
              </a:rPr>
              <a:t>Graphverkleinerung</a:t>
            </a:r>
            <a:endParaRPr lang="de-DE" sz="2800" noProof="0">
              <a:ea typeface="Calibri"/>
            </a:endParaRPr>
          </a:p>
        </p:txBody>
      </p:sp>
      <p:sp>
        <p:nvSpPr>
          <p:cNvPr id="578" name="Textfeld 577">
            <a:extLst>
              <a:ext uri="{FF2B5EF4-FFF2-40B4-BE49-F238E27FC236}">
                <a16:creationId xmlns:a16="http://schemas.microsoft.com/office/drawing/2014/main" id="{83BC4135-7582-2916-9C2E-CD947FDA7B43}"/>
              </a:ext>
            </a:extLst>
          </p:cNvPr>
          <p:cNvSpPr txBox="1"/>
          <p:nvPr/>
        </p:nvSpPr>
        <p:spPr>
          <a:xfrm>
            <a:off x="5866410" y="4009068"/>
            <a:ext cx="2933941" cy="415973"/>
          </a:xfrm>
          <a:prstGeom prst="rect">
            <a:avLst/>
          </a:prstGeom>
          <a:ln>
            <a:noFill/>
          </a:ln>
        </p:spPr>
        <p:txBody>
          <a:bodyPr wrap="none" lIns="0" tIns="0" rIns="0" bIns="0" rtlCol="0" anchor="t" anchorCtr="0">
            <a:noAutofit/>
          </a:bodyPr>
          <a:lstStyle/>
          <a:p>
            <a:pPr algn="l"/>
            <a:endParaRPr lang="de-DE" sz="2500">
              <a:latin typeface="Calibri" pitchFamily="2" charset="77"/>
            </a:endParaRPr>
          </a:p>
        </p:txBody>
      </p:sp>
      <p:sp>
        <p:nvSpPr>
          <p:cNvPr id="592" name="Textfeld 591">
            <a:extLst>
              <a:ext uri="{FF2B5EF4-FFF2-40B4-BE49-F238E27FC236}">
                <a16:creationId xmlns:a16="http://schemas.microsoft.com/office/drawing/2014/main" id="{1562B5D6-B777-5C32-3E31-A890C5F75B15}"/>
              </a:ext>
            </a:extLst>
          </p:cNvPr>
          <p:cNvSpPr txBox="1"/>
          <p:nvPr/>
        </p:nvSpPr>
        <p:spPr>
          <a:xfrm>
            <a:off x="5853468" y="5482916"/>
            <a:ext cx="202556" cy="25767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de-DE" sz="1400" noProof="0">
                <a:latin typeface="Calibri" pitchFamily="2" charset="77"/>
              </a:rPr>
              <a:t>y</a:t>
            </a:r>
          </a:p>
        </p:txBody>
      </p:sp>
      <p:grpSp>
        <p:nvGrpSpPr>
          <p:cNvPr id="627" name="Gruppieren 626">
            <a:extLst>
              <a:ext uri="{FF2B5EF4-FFF2-40B4-BE49-F238E27FC236}">
                <a16:creationId xmlns:a16="http://schemas.microsoft.com/office/drawing/2014/main" id="{01A97116-779D-1B05-634B-7D6725F9B0E2}"/>
              </a:ext>
            </a:extLst>
          </p:cNvPr>
          <p:cNvGrpSpPr/>
          <p:nvPr/>
        </p:nvGrpSpPr>
        <p:grpSpPr>
          <a:xfrm>
            <a:off x="5992054" y="1193423"/>
            <a:ext cx="4762162" cy="5029566"/>
            <a:chOff x="5992054" y="1193423"/>
            <a:chExt cx="4762162" cy="5029566"/>
          </a:xfrm>
        </p:grpSpPr>
        <p:cxnSp>
          <p:nvCxnSpPr>
            <p:cNvPr id="619" name="Gerader Verbinder 618">
              <a:extLst>
                <a:ext uri="{FF2B5EF4-FFF2-40B4-BE49-F238E27FC236}">
                  <a16:creationId xmlns:a16="http://schemas.microsoft.com/office/drawing/2014/main" id="{6C944CA4-FE67-7601-B5A7-CDF465731F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4747" y="1735521"/>
              <a:ext cx="1988783" cy="91282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Gerader Verbinder 575">
              <a:extLst>
                <a:ext uri="{FF2B5EF4-FFF2-40B4-BE49-F238E27FC236}">
                  <a16:creationId xmlns:a16="http://schemas.microsoft.com/office/drawing/2014/main" id="{F7CCAEF3-7ECD-BFA6-DD56-845B84EFD4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09717" y="1751575"/>
              <a:ext cx="1093813" cy="445123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9" name="Gerader Verbinder 578">
              <a:extLst>
                <a:ext uri="{FF2B5EF4-FFF2-40B4-BE49-F238E27FC236}">
                  <a16:creationId xmlns:a16="http://schemas.microsoft.com/office/drawing/2014/main" id="{608265EB-BBE7-6B79-DEB2-EFC6574F78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6484" y="1801678"/>
              <a:ext cx="816887" cy="203103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0" name="Gerader Verbinder 579">
              <a:extLst>
                <a:ext uri="{FF2B5EF4-FFF2-40B4-BE49-F238E27FC236}">
                  <a16:creationId xmlns:a16="http://schemas.microsoft.com/office/drawing/2014/main" id="{B085EDAD-95CB-2A20-0761-D3ECF5FD6BC4}"/>
                </a:ext>
              </a:extLst>
            </p:cNvPr>
            <p:cNvCxnSpPr>
              <a:cxnSpLocks/>
            </p:cNvCxnSpPr>
            <p:nvPr/>
          </p:nvCxnSpPr>
          <p:spPr>
            <a:xfrm>
              <a:off x="6447867" y="3832709"/>
              <a:ext cx="383091" cy="879928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1" name="Gerader Verbinder 580">
              <a:extLst>
                <a:ext uri="{FF2B5EF4-FFF2-40B4-BE49-F238E27FC236}">
                  <a16:creationId xmlns:a16="http://schemas.microsoft.com/office/drawing/2014/main" id="{442A72E0-04D9-7F51-0F25-87E8996663B0}"/>
                </a:ext>
              </a:extLst>
            </p:cNvPr>
            <p:cNvCxnSpPr>
              <a:cxnSpLocks/>
            </p:cNvCxnSpPr>
            <p:nvPr/>
          </p:nvCxnSpPr>
          <p:spPr>
            <a:xfrm>
              <a:off x="7243371" y="1840048"/>
              <a:ext cx="874252" cy="355689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2" name="Gerader Verbinder 581">
              <a:extLst>
                <a:ext uri="{FF2B5EF4-FFF2-40B4-BE49-F238E27FC236}">
                  <a16:creationId xmlns:a16="http://schemas.microsoft.com/office/drawing/2014/main" id="{0F9FD2BD-CB31-F415-895D-9C1FF97CAF7F}"/>
                </a:ext>
              </a:extLst>
            </p:cNvPr>
            <p:cNvCxnSpPr>
              <a:cxnSpLocks/>
            </p:cNvCxnSpPr>
            <p:nvPr/>
          </p:nvCxnSpPr>
          <p:spPr>
            <a:xfrm>
              <a:off x="6830958" y="4710033"/>
              <a:ext cx="1461709" cy="391729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3" name="Rechteck 582">
              <a:extLst>
                <a:ext uri="{FF2B5EF4-FFF2-40B4-BE49-F238E27FC236}">
                  <a16:creationId xmlns:a16="http://schemas.microsoft.com/office/drawing/2014/main" id="{11A0B19A-0A87-1360-B41C-544128B3AD8D}"/>
                </a:ext>
              </a:extLst>
            </p:cNvPr>
            <p:cNvSpPr/>
            <p:nvPr/>
          </p:nvSpPr>
          <p:spPr>
            <a:xfrm>
              <a:off x="6158205" y="1193423"/>
              <a:ext cx="4596011" cy="459601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4" name="Ellipse 583">
              <a:extLst>
                <a:ext uri="{FF2B5EF4-FFF2-40B4-BE49-F238E27FC236}">
                  <a16:creationId xmlns:a16="http://schemas.microsoft.com/office/drawing/2014/main" id="{95E82502-C106-8AA6-2076-DE6418AAF2FC}"/>
                </a:ext>
              </a:extLst>
            </p:cNvPr>
            <p:cNvSpPr/>
            <p:nvPr/>
          </p:nvSpPr>
          <p:spPr>
            <a:xfrm>
              <a:off x="7988788" y="2067863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85" name="Flussdiagramm: Grenzstelle 584">
              <a:extLst>
                <a:ext uri="{FF2B5EF4-FFF2-40B4-BE49-F238E27FC236}">
                  <a16:creationId xmlns:a16="http://schemas.microsoft.com/office/drawing/2014/main" id="{ADF84D4F-7553-BF39-CA8C-3E29F019C45D}"/>
                </a:ext>
              </a:extLst>
            </p:cNvPr>
            <p:cNvSpPr/>
            <p:nvPr/>
          </p:nvSpPr>
          <p:spPr>
            <a:xfrm rot="5400000">
              <a:off x="8146709" y="3267376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586" name="Flussdiagramm: Grenzstelle 585">
              <a:extLst>
                <a:ext uri="{FF2B5EF4-FFF2-40B4-BE49-F238E27FC236}">
                  <a16:creationId xmlns:a16="http://schemas.microsoft.com/office/drawing/2014/main" id="{8B3D98D3-C12B-FB10-AE3D-1596C6F9A879}"/>
                </a:ext>
              </a:extLst>
            </p:cNvPr>
            <p:cNvSpPr/>
            <p:nvPr/>
          </p:nvSpPr>
          <p:spPr>
            <a:xfrm>
              <a:off x="7243371" y="2430176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587" name="Flussdiagramm: Grenzstelle 586">
              <a:extLst>
                <a:ext uri="{FF2B5EF4-FFF2-40B4-BE49-F238E27FC236}">
                  <a16:creationId xmlns:a16="http://schemas.microsoft.com/office/drawing/2014/main" id="{CC4F8367-F899-CBE2-836B-C2E15A8EF0C8}"/>
                </a:ext>
              </a:extLst>
            </p:cNvPr>
            <p:cNvSpPr/>
            <p:nvPr/>
          </p:nvSpPr>
          <p:spPr>
            <a:xfrm>
              <a:off x="9050048" y="2430176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588" name="Ellipse 587">
              <a:extLst>
                <a:ext uri="{FF2B5EF4-FFF2-40B4-BE49-F238E27FC236}">
                  <a16:creationId xmlns:a16="http://schemas.microsoft.com/office/drawing/2014/main" id="{34E67F01-0B15-06B5-7973-85D2660B14DD}"/>
                </a:ext>
              </a:extLst>
            </p:cNvPr>
            <p:cNvSpPr/>
            <p:nvPr/>
          </p:nvSpPr>
          <p:spPr>
            <a:xfrm>
              <a:off x="9074695" y="1613446"/>
              <a:ext cx="257670" cy="257670"/>
            </a:xfrm>
            <a:prstGeom prst="ellipse">
              <a:avLst/>
            </a:prstGeom>
            <a:solidFill>
              <a:schemeClr val="bg2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589" name="Gerade Verbindung mit Pfeil 588">
              <a:extLst>
                <a:ext uri="{FF2B5EF4-FFF2-40B4-BE49-F238E27FC236}">
                  <a16:creationId xmlns:a16="http://schemas.microsoft.com/office/drawing/2014/main" id="{3F2001E0-FD22-82B8-A7FA-E58A032DD4B4}"/>
                </a:ext>
              </a:extLst>
            </p:cNvPr>
            <p:cNvCxnSpPr/>
            <p:nvPr/>
          </p:nvCxnSpPr>
          <p:spPr>
            <a:xfrm flipV="1">
              <a:off x="5992054" y="5450475"/>
              <a:ext cx="0" cy="5344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0" name="Gerade Verbindung mit Pfeil 589">
              <a:extLst>
                <a:ext uri="{FF2B5EF4-FFF2-40B4-BE49-F238E27FC236}">
                  <a16:creationId xmlns:a16="http://schemas.microsoft.com/office/drawing/2014/main" id="{5BB5A303-7608-6029-5B99-F768A57FC38E}"/>
                </a:ext>
              </a:extLst>
            </p:cNvPr>
            <p:cNvCxnSpPr>
              <a:cxnSpLocks/>
            </p:cNvCxnSpPr>
            <p:nvPr/>
          </p:nvCxnSpPr>
          <p:spPr>
            <a:xfrm>
              <a:off x="5992054" y="5984949"/>
              <a:ext cx="5022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1" name="Textfeld 590">
              <a:extLst>
                <a:ext uri="{FF2B5EF4-FFF2-40B4-BE49-F238E27FC236}">
                  <a16:creationId xmlns:a16="http://schemas.microsoft.com/office/drawing/2014/main" id="{61C73F10-736D-3417-0369-143281419A7E}"/>
                </a:ext>
              </a:extLst>
            </p:cNvPr>
            <p:cNvSpPr txBox="1"/>
            <p:nvPr/>
          </p:nvSpPr>
          <p:spPr>
            <a:xfrm>
              <a:off x="6256072" y="5965319"/>
              <a:ext cx="57488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593" name="Ellipse 592">
              <a:extLst>
                <a:ext uri="{FF2B5EF4-FFF2-40B4-BE49-F238E27FC236}">
                  <a16:creationId xmlns:a16="http://schemas.microsoft.com/office/drawing/2014/main" id="{EDE6029B-C296-0EC0-F4AC-E1159A0A2247}"/>
                </a:ext>
              </a:extLst>
            </p:cNvPr>
            <p:cNvSpPr/>
            <p:nvPr/>
          </p:nvSpPr>
          <p:spPr>
            <a:xfrm>
              <a:off x="8146986" y="4945938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4" name="Ellipse 593">
              <a:extLst>
                <a:ext uri="{FF2B5EF4-FFF2-40B4-BE49-F238E27FC236}">
                  <a16:creationId xmlns:a16="http://schemas.microsoft.com/office/drawing/2014/main" id="{F026D1A9-ECDD-7E8C-9ED2-0EDF868E529A}"/>
                </a:ext>
              </a:extLst>
            </p:cNvPr>
            <p:cNvSpPr/>
            <p:nvPr/>
          </p:nvSpPr>
          <p:spPr>
            <a:xfrm>
              <a:off x="7088787" y="1697243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5" name="Ellipse 594">
              <a:extLst>
                <a:ext uri="{FF2B5EF4-FFF2-40B4-BE49-F238E27FC236}">
                  <a16:creationId xmlns:a16="http://schemas.microsoft.com/office/drawing/2014/main" id="{6D817197-802F-89E3-C51F-32C5F518484D}"/>
                </a:ext>
              </a:extLst>
            </p:cNvPr>
            <p:cNvSpPr/>
            <p:nvPr/>
          </p:nvSpPr>
          <p:spPr>
            <a:xfrm>
              <a:off x="6702123" y="4586422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6" name="Ellipse 595">
              <a:extLst>
                <a:ext uri="{FF2B5EF4-FFF2-40B4-BE49-F238E27FC236}">
                  <a16:creationId xmlns:a16="http://schemas.microsoft.com/office/drawing/2014/main" id="{1C6C01A0-778E-947A-1915-26B89F563392}"/>
                </a:ext>
              </a:extLst>
            </p:cNvPr>
            <p:cNvSpPr/>
            <p:nvPr/>
          </p:nvSpPr>
          <p:spPr>
            <a:xfrm>
              <a:off x="7909070" y="159103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7" name="Ellipse 596">
              <a:extLst>
                <a:ext uri="{FF2B5EF4-FFF2-40B4-BE49-F238E27FC236}">
                  <a16:creationId xmlns:a16="http://schemas.microsoft.com/office/drawing/2014/main" id="{B345B82D-B79C-AF8B-2F0C-38D66CBB7F29}"/>
                </a:ext>
              </a:extLst>
            </p:cNvPr>
            <p:cNvSpPr/>
            <p:nvPr/>
          </p:nvSpPr>
          <p:spPr>
            <a:xfrm>
              <a:off x="6598461" y="1908236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8" name="Ellipse 597">
              <a:extLst>
                <a:ext uri="{FF2B5EF4-FFF2-40B4-BE49-F238E27FC236}">
                  <a16:creationId xmlns:a16="http://schemas.microsoft.com/office/drawing/2014/main" id="{D37CA571-2A5E-9584-F72D-8AFEAF01F7C3}"/>
                </a:ext>
              </a:extLst>
            </p:cNvPr>
            <p:cNvSpPr/>
            <p:nvPr/>
          </p:nvSpPr>
          <p:spPr>
            <a:xfrm>
              <a:off x="6847601" y="356288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99" name="Ellipse 598">
              <a:extLst>
                <a:ext uri="{FF2B5EF4-FFF2-40B4-BE49-F238E27FC236}">
                  <a16:creationId xmlns:a16="http://schemas.microsoft.com/office/drawing/2014/main" id="{AA36EAFD-472B-C68B-ABF3-D9BCF610F3CD}"/>
                </a:ext>
              </a:extLst>
            </p:cNvPr>
            <p:cNvSpPr/>
            <p:nvPr/>
          </p:nvSpPr>
          <p:spPr>
            <a:xfrm>
              <a:off x="8521557" y="273210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0" name="Ellipse 599">
              <a:extLst>
                <a:ext uri="{FF2B5EF4-FFF2-40B4-BE49-F238E27FC236}">
                  <a16:creationId xmlns:a16="http://schemas.microsoft.com/office/drawing/2014/main" id="{A5B2B1A7-3D09-621A-4468-505D35BCAB9D}"/>
                </a:ext>
              </a:extLst>
            </p:cNvPr>
            <p:cNvSpPr/>
            <p:nvPr/>
          </p:nvSpPr>
          <p:spPr>
            <a:xfrm>
              <a:off x="9761552" y="381252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1" name="Ellipse 600">
              <a:extLst>
                <a:ext uri="{FF2B5EF4-FFF2-40B4-BE49-F238E27FC236}">
                  <a16:creationId xmlns:a16="http://schemas.microsoft.com/office/drawing/2014/main" id="{C6400B4D-2B56-3E40-6E78-B40CE9741DA9}"/>
                </a:ext>
              </a:extLst>
            </p:cNvPr>
            <p:cNvSpPr/>
            <p:nvPr/>
          </p:nvSpPr>
          <p:spPr>
            <a:xfrm>
              <a:off x="8673720" y="143508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2" name="Ellipse 601">
              <a:extLst>
                <a:ext uri="{FF2B5EF4-FFF2-40B4-BE49-F238E27FC236}">
                  <a16:creationId xmlns:a16="http://schemas.microsoft.com/office/drawing/2014/main" id="{C440779A-377B-21D8-0474-DF9B0A0A8958}"/>
                </a:ext>
              </a:extLst>
            </p:cNvPr>
            <p:cNvSpPr/>
            <p:nvPr/>
          </p:nvSpPr>
          <p:spPr>
            <a:xfrm>
              <a:off x="7583314" y="514531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3" name="Ellipse 602">
              <a:extLst>
                <a:ext uri="{FF2B5EF4-FFF2-40B4-BE49-F238E27FC236}">
                  <a16:creationId xmlns:a16="http://schemas.microsoft.com/office/drawing/2014/main" id="{DCD6D5B3-E5FA-E88D-6E21-8E1F90667A3C}"/>
                </a:ext>
              </a:extLst>
            </p:cNvPr>
            <p:cNvSpPr/>
            <p:nvPr/>
          </p:nvSpPr>
          <p:spPr>
            <a:xfrm>
              <a:off x="8166290" y="3537526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4" name="Ellipse 603">
              <a:extLst>
                <a:ext uri="{FF2B5EF4-FFF2-40B4-BE49-F238E27FC236}">
                  <a16:creationId xmlns:a16="http://schemas.microsoft.com/office/drawing/2014/main" id="{533E1912-6078-217A-4653-B5E363B3C29E}"/>
                </a:ext>
              </a:extLst>
            </p:cNvPr>
            <p:cNvSpPr/>
            <p:nvPr/>
          </p:nvSpPr>
          <p:spPr>
            <a:xfrm>
              <a:off x="8826120" y="158748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5" name="Ellipse 604">
              <a:extLst>
                <a:ext uri="{FF2B5EF4-FFF2-40B4-BE49-F238E27FC236}">
                  <a16:creationId xmlns:a16="http://schemas.microsoft.com/office/drawing/2014/main" id="{1F30FE53-A033-90F1-DAD1-3C07EA320722}"/>
                </a:ext>
              </a:extLst>
            </p:cNvPr>
            <p:cNvSpPr/>
            <p:nvPr/>
          </p:nvSpPr>
          <p:spPr>
            <a:xfrm>
              <a:off x="9502753" y="166583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6" name="Ellipse 605">
              <a:extLst>
                <a:ext uri="{FF2B5EF4-FFF2-40B4-BE49-F238E27FC236}">
                  <a16:creationId xmlns:a16="http://schemas.microsoft.com/office/drawing/2014/main" id="{40C5110C-B275-F828-FC12-240CEB418F14}"/>
                </a:ext>
              </a:extLst>
            </p:cNvPr>
            <p:cNvSpPr/>
            <p:nvPr/>
          </p:nvSpPr>
          <p:spPr>
            <a:xfrm>
              <a:off x="10051835" y="458626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7" name="Ellipse 606">
              <a:extLst>
                <a:ext uri="{FF2B5EF4-FFF2-40B4-BE49-F238E27FC236}">
                  <a16:creationId xmlns:a16="http://schemas.microsoft.com/office/drawing/2014/main" id="{5F088C76-EF6A-9BED-E084-BFC5F789C645}"/>
                </a:ext>
              </a:extLst>
            </p:cNvPr>
            <p:cNvSpPr/>
            <p:nvPr/>
          </p:nvSpPr>
          <p:spPr>
            <a:xfrm>
              <a:off x="6461260" y="407582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8" name="Ellipse 607">
              <a:extLst>
                <a:ext uri="{FF2B5EF4-FFF2-40B4-BE49-F238E27FC236}">
                  <a16:creationId xmlns:a16="http://schemas.microsoft.com/office/drawing/2014/main" id="{B597663A-6027-6A7C-DF9F-49E5D37BD191}"/>
                </a:ext>
              </a:extLst>
            </p:cNvPr>
            <p:cNvSpPr/>
            <p:nvPr/>
          </p:nvSpPr>
          <p:spPr>
            <a:xfrm>
              <a:off x="6966203" y="532409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09" name="Ellipse 608">
              <a:extLst>
                <a:ext uri="{FF2B5EF4-FFF2-40B4-BE49-F238E27FC236}">
                  <a16:creationId xmlns:a16="http://schemas.microsoft.com/office/drawing/2014/main" id="{EBAF0354-142D-811D-8952-4E816A2CA050}"/>
                </a:ext>
              </a:extLst>
            </p:cNvPr>
            <p:cNvSpPr/>
            <p:nvPr/>
          </p:nvSpPr>
          <p:spPr>
            <a:xfrm>
              <a:off x="6847600" y="212387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0" name="Ellipse 609">
              <a:extLst>
                <a:ext uri="{FF2B5EF4-FFF2-40B4-BE49-F238E27FC236}">
                  <a16:creationId xmlns:a16="http://schemas.microsoft.com/office/drawing/2014/main" id="{997DF8D8-D1DD-6038-D5AD-D9F29EF7BACF}"/>
                </a:ext>
              </a:extLst>
            </p:cNvPr>
            <p:cNvSpPr/>
            <p:nvPr/>
          </p:nvSpPr>
          <p:spPr>
            <a:xfrm>
              <a:off x="6723146" y="145157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1" name="Ellipse 610">
              <a:extLst>
                <a:ext uri="{FF2B5EF4-FFF2-40B4-BE49-F238E27FC236}">
                  <a16:creationId xmlns:a16="http://schemas.microsoft.com/office/drawing/2014/main" id="{6B680035-EE03-11DB-8AB1-33B9331AD2C6}"/>
                </a:ext>
              </a:extLst>
            </p:cNvPr>
            <p:cNvSpPr/>
            <p:nvPr/>
          </p:nvSpPr>
          <p:spPr>
            <a:xfrm>
              <a:off x="6341255" y="232354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2" name="Ellipse 611">
              <a:extLst>
                <a:ext uri="{FF2B5EF4-FFF2-40B4-BE49-F238E27FC236}">
                  <a16:creationId xmlns:a16="http://schemas.microsoft.com/office/drawing/2014/main" id="{535676F9-30EC-854F-D4AD-365ACFDDE3F1}"/>
                </a:ext>
              </a:extLst>
            </p:cNvPr>
            <p:cNvSpPr/>
            <p:nvPr/>
          </p:nvSpPr>
          <p:spPr>
            <a:xfrm>
              <a:off x="8510930" y="332634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3" name="Ellipse 612">
              <a:extLst>
                <a:ext uri="{FF2B5EF4-FFF2-40B4-BE49-F238E27FC236}">
                  <a16:creationId xmlns:a16="http://schemas.microsoft.com/office/drawing/2014/main" id="{11C980D9-226A-A7B0-AE7E-66C78BC75C42}"/>
                </a:ext>
              </a:extLst>
            </p:cNvPr>
            <p:cNvSpPr/>
            <p:nvPr/>
          </p:nvSpPr>
          <p:spPr>
            <a:xfrm>
              <a:off x="8458368" y="219669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4" name="Ellipse 613">
              <a:extLst>
                <a:ext uri="{FF2B5EF4-FFF2-40B4-BE49-F238E27FC236}">
                  <a16:creationId xmlns:a16="http://schemas.microsoft.com/office/drawing/2014/main" id="{CD979CAB-ACE0-CA92-A86F-E91E468139E2}"/>
                </a:ext>
              </a:extLst>
            </p:cNvPr>
            <p:cNvSpPr/>
            <p:nvPr/>
          </p:nvSpPr>
          <p:spPr>
            <a:xfrm>
              <a:off x="6518518" y="3313896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5" name="Ellipse 614">
              <a:extLst>
                <a:ext uri="{FF2B5EF4-FFF2-40B4-BE49-F238E27FC236}">
                  <a16:creationId xmlns:a16="http://schemas.microsoft.com/office/drawing/2014/main" id="{BABB4BF8-8B15-AB95-E9A0-CEAD721E50B3}"/>
                </a:ext>
              </a:extLst>
            </p:cNvPr>
            <p:cNvSpPr/>
            <p:nvPr/>
          </p:nvSpPr>
          <p:spPr>
            <a:xfrm>
              <a:off x="10033701" y="251100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6" name="Ellipse 615">
              <a:extLst>
                <a:ext uri="{FF2B5EF4-FFF2-40B4-BE49-F238E27FC236}">
                  <a16:creationId xmlns:a16="http://schemas.microsoft.com/office/drawing/2014/main" id="{DC9EBE49-CD86-E231-5479-CF6107D1FA78}"/>
                </a:ext>
              </a:extLst>
            </p:cNvPr>
            <p:cNvSpPr/>
            <p:nvPr/>
          </p:nvSpPr>
          <p:spPr>
            <a:xfrm>
              <a:off x="6324316" y="497538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7" name="Ellipse 616">
              <a:extLst>
                <a:ext uri="{FF2B5EF4-FFF2-40B4-BE49-F238E27FC236}">
                  <a16:creationId xmlns:a16="http://schemas.microsoft.com/office/drawing/2014/main" id="{1CAD1321-61C4-6FA4-180B-EC8417854974}"/>
                </a:ext>
              </a:extLst>
            </p:cNvPr>
            <p:cNvSpPr/>
            <p:nvPr/>
          </p:nvSpPr>
          <p:spPr>
            <a:xfrm>
              <a:off x="10096889" y="3017020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18" name="Ellipse 617">
              <a:extLst>
                <a:ext uri="{FF2B5EF4-FFF2-40B4-BE49-F238E27FC236}">
                  <a16:creationId xmlns:a16="http://schemas.microsoft.com/office/drawing/2014/main" id="{3C56F73A-464A-8688-78B3-FD30E7237B2D}"/>
                </a:ext>
              </a:extLst>
            </p:cNvPr>
            <p:cNvSpPr/>
            <p:nvPr/>
          </p:nvSpPr>
          <p:spPr>
            <a:xfrm>
              <a:off x="6311741" y="3692080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  <p:grpSp>
        <p:nvGrpSpPr>
          <p:cNvPr id="673" name="Gruppieren 672">
            <a:extLst>
              <a:ext uri="{FF2B5EF4-FFF2-40B4-BE49-F238E27FC236}">
                <a16:creationId xmlns:a16="http://schemas.microsoft.com/office/drawing/2014/main" id="{1693501C-7349-7576-9FFB-416687CCC44A}"/>
              </a:ext>
            </a:extLst>
          </p:cNvPr>
          <p:cNvGrpSpPr/>
          <p:nvPr/>
        </p:nvGrpSpPr>
        <p:grpSpPr>
          <a:xfrm>
            <a:off x="478896" y="1193423"/>
            <a:ext cx="4900748" cy="5029566"/>
            <a:chOff x="478896" y="1218548"/>
            <a:chExt cx="4900748" cy="5029566"/>
          </a:xfrm>
        </p:grpSpPr>
        <p:cxnSp>
          <p:nvCxnSpPr>
            <p:cNvPr id="566" name="Gerader Verbinder 565">
              <a:extLst>
                <a:ext uri="{FF2B5EF4-FFF2-40B4-BE49-F238E27FC236}">
                  <a16:creationId xmlns:a16="http://schemas.microsoft.com/office/drawing/2014/main" id="{AE1C8F44-A56E-E798-4231-AAE759114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5145" y="1776700"/>
              <a:ext cx="1093813" cy="445123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Gerader Verbinder 568">
              <a:extLst>
                <a:ext uri="{FF2B5EF4-FFF2-40B4-BE49-F238E27FC236}">
                  <a16:creationId xmlns:a16="http://schemas.microsoft.com/office/drawing/2014/main" id="{70611305-9C51-6A99-74BD-F7C787C5EFAE}"/>
                </a:ext>
              </a:extLst>
            </p:cNvPr>
            <p:cNvCxnSpPr>
              <a:cxnSpLocks/>
            </p:cNvCxnSpPr>
            <p:nvPr/>
          </p:nvCxnSpPr>
          <p:spPr>
            <a:xfrm>
              <a:off x="3846568" y="1769878"/>
              <a:ext cx="1000706" cy="1399419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6" name="Textfeld 435">
              <a:extLst>
                <a:ext uri="{FF2B5EF4-FFF2-40B4-BE49-F238E27FC236}">
                  <a16:creationId xmlns:a16="http://schemas.microsoft.com/office/drawing/2014/main" id="{227EAF64-4913-5396-9D45-0F72D4F774C8}"/>
                </a:ext>
              </a:extLst>
            </p:cNvPr>
            <p:cNvSpPr txBox="1"/>
            <p:nvPr/>
          </p:nvSpPr>
          <p:spPr>
            <a:xfrm>
              <a:off x="491838" y="4034193"/>
              <a:ext cx="2933941" cy="415973"/>
            </a:xfrm>
            <a:prstGeom prst="rect">
              <a:avLst/>
            </a:prstGeom>
            <a:ln>
              <a:noFill/>
            </a:ln>
          </p:spPr>
          <p:txBody>
            <a:bodyPr wrap="none" lIns="0" tIns="0" rIns="0" bIns="0" rtlCol="0" anchor="t" anchorCtr="0">
              <a:noAutofit/>
            </a:bodyPr>
            <a:lstStyle/>
            <a:p>
              <a:pPr algn="l"/>
              <a:endParaRPr lang="de-DE" sz="2500">
                <a:latin typeface="Calibri" pitchFamily="2" charset="77"/>
              </a:endParaRPr>
            </a:p>
          </p:txBody>
        </p: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8CBD16AC-95E7-ACB5-DB2A-0747861040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1912" y="1826803"/>
              <a:ext cx="816887" cy="2031031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Gerader Verbinder 479">
              <a:extLst>
                <a:ext uri="{FF2B5EF4-FFF2-40B4-BE49-F238E27FC236}">
                  <a16:creationId xmlns:a16="http://schemas.microsoft.com/office/drawing/2014/main" id="{3D155F24-8E16-E737-92FE-7B40D08394B1}"/>
                </a:ext>
              </a:extLst>
            </p:cNvPr>
            <p:cNvCxnSpPr>
              <a:cxnSpLocks/>
            </p:cNvCxnSpPr>
            <p:nvPr/>
          </p:nvCxnSpPr>
          <p:spPr>
            <a:xfrm>
              <a:off x="1073295" y="3857834"/>
              <a:ext cx="383091" cy="879928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Gerader Verbinder 480">
              <a:extLst>
                <a:ext uri="{FF2B5EF4-FFF2-40B4-BE49-F238E27FC236}">
                  <a16:creationId xmlns:a16="http://schemas.microsoft.com/office/drawing/2014/main" id="{925F9BF9-FF89-22A8-8B94-13794862D799}"/>
                </a:ext>
              </a:extLst>
            </p:cNvPr>
            <p:cNvCxnSpPr>
              <a:cxnSpLocks/>
            </p:cNvCxnSpPr>
            <p:nvPr/>
          </p:nvCxnSpPr>
          <p:spPr>
            <a:xfrm>
              <a:off x="1868799" y="1865173"/>
              <a:ext cx="874252" cy="355689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Gerader Verbinder 483">
              <a:extLst>
                <a:ext uri="{FF2B5EF4-FFF2-40B4-BE49-F238E27FC236}">
                  <a16:creationId xmlns:a16="http://schemas.microsoft.com/office/drawing/2014/main" id="{8DCD1689-DCE9-EE43-DD79-E1B4492F196D}"/>
                </a:ext>
              </a:extLst>
            </p:cNvPr>
            <p:cNvCxnSpPr>
              <a:cxnSpLocks/>
            </p:cNvCxnSpPr>
            <p:nvPr/>
          </p:nvCxnSpPr>
          <p:spPr>
            <a:xfrm>
              <a:off x="1456386" y="4735158"/>
              <a:ext cx="1461709" cy="391729"/>
            </a:xfrm>
            <a:prstGeom prst="line">
              <a:avLst/>
            </a:prstGeom>
            <a:ln w="19050">
              <a:solidFill>
                <a:srgbClr val="1E469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7" name="Rechteck 486">
              <a:extLst>
                <a:ext uri="{FF2B5EF4-FFF2-40B4-BE49-F238E27FC236}">
                  <a16:creationId xmlns:a16="http://schemas.microsoft.com/office/drawing/2014/main" id="{7F7CA39B-0E75-3D2D-7DDB-6B048C54B7B8}"/>
                </a:ext>
              </a:extLst>
            </p:cNvPr>
            <p:cNvSpPr/>
            <p:nvPr/>
          </p:nvSpPr>
          <p:spPr>
            <a:xfrm>
              <a:off x="783633" y="1218548"/>
              <a:ext cx="4596011" cy="459601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88" name="Ellipse 487">
              <a:extLst>
                <a:ext uri="{FF2B5EF4-FFF2-40B4-BE49-F238E27FC236}">
                  <a16:creationId xmlns:a16="http://schemas.microsoft.com/office/drawing/2014/main" id="{98F81404-1A20-7BC4-3DF8-EF26E1E53658}"/>
                </a:ext>
              </a:extLst>
            </p:cNvPr>
            <p:cNvSpPr/>
            <p:nvPr/>
          </p:nvSpPr>
          <p:spPr>
            <a:xfrm>
              <a:off x="2614216" y="2092988"/>
              <a:ext cx="257670" cy="257670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89" name="Flussdiagramm: Grenzstelle 488">
              <a:extLst>
                <a:ext uri="{FF2B5EF4-FFF2-40B4-BE49-F238E27FC236}">
                  <a16:creationId xmlns:a16="http://schemas.microsoft.com/office/drawing/2014/main" id="{AA6D2AA1-5EE2-CEBB-7E98-E5864354E42D}"/>
                </a:ext>
              </a:extLst>
            </p:cNvPr>
            <p:cNvSpPr/>
            <p:nvPr/>
          </p:nvSpPr>
          <p:spPr>
            <a:xfrm rot="5400000">
              <a:off x="2772137" y="32925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490" name="Flussdiagramm: Grenzstelle 489">
              <a:extLst>
                <a:ext uri="{FF2B5EF4-FFF2-40B4-BE49-F238E27FC236}">
                  <a16:creationId xmlns:a16="http://schemas.microsoft.com/office/drawing/2014/main" id="{45A1A5F6-F871-F267-AE07-1E34AEE149BB}"/>
                </a:ext>
              </a:extLst>
            </p:cNvPr>
            <p:cNvSpPr/>
            <p:nvPr/>
          </p:nvSpPr>
          <p:spPr>
            <a:xfrm>
              <a:off x="1868799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491" name="Flussdiagramm: Grenzstelle 490">
              <a:extLst>
                <a:ext uri="{FF2B5EF4-FFF2-40B4-BE49-F238E27FC236}">
                  <a16:creationId xmlns:a16="http://schemas.microsoft.com/office/drawing/2014/main" id="{E655E418-B1CE-859E-FE3D-55B8688245C6}"/>
                </a:ext>
              </a:extLst>
            </p:cNvPr>
            <p:cNvSpPr/>
            <p:nvPr/>
          </p:nvSpPr>
          <p:spPr>
            <a:xfrm>
              <a:off x="3675476" y="2455301"/>
              <a:ext cx="515894" cy="2075089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 noProof="0">
                <a:ea typeface="Calibri"/>
                <a:cs typeface="Calibri"/>
              </a:endParaRPr>
            </a:p>
          </p:txBody>
        </p:sp>
        <p:sp>
          <p:nvSpPr>
            <p:cNvPr id="492" name="Ellipse 491">
              <a:extLst>
                <a:ext uri="{FF2B5EF4-FFF2-40B4-BE49-F238E27FC236}">
                  <a16:creationId xmlns:a16="http://schemas.microsoft.com/office/drawing/2014/main" id="{07A71BA4-6EC9-90B0-1AB0-C782840ACC0F}"/>
                </a:ext>
              </a:extLst>
            </p:cNvPr>
            <p:cNvSpPr/>
            <p:nvPr/>
          </p:nvSpPr>
          <p:spPr>
            <a:xfrm>
              <a:off x="3700123" y="1638571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cxnSp>
          <p:nvCxnSpPr>
            <p:cNvPr id="320" name="Gerade Verbindung mit Pfeil 319">
              <a:extLst>
                <a:ext uri="{FF2B5EF4-FFF2-40B4-BE49-F238E27FC236}">
                  <a16:creationId xmlns:a16="http://schemas.microsoft.com/office/drawing/2014/main" id="{24E8C9C6-3A25-CB27-BB8F-308FBF85341C}"/>
                </a:ext>
              </a:extLst>
            </p:cNvPr>
            <p:cNvCxnSpPr/>
            <p:nvPr/>
          </p:nvCxnSpPr>
          <p:spPr>
            <a:xfrm flipV="1">
              <a:off x="617482" y="5475600"/>
              <a:ext cx="0" cy="53447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Gerade Verbindung mit Pfeil 320">
              <a:extLst>
                <a:ext uri="{FF2B5EF4-FFF2-40B4-BE49-F238E27FC236}">
                  <a16:creationId xmlns:a16="http://schemas.microsoft.com/office/drawing/2014/main" id="{07E0FBB3-A41F-D3DD-4180-AAA0AC488C9D}"/>
                </a:ext>
              </a:extLst>
            </p:cNvPr>
            <p:cNvCxnSpPr>
              <a:cxnSpLocks/>
            </p:cNvCxnSpPr>
            <p:nvPr/>
          </p:nvCxnSpPr>
          <p:spPr>
            <a:xfrm>
              <a:off x="617482" y="6010074"/>
              <a:ext cx="50227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0" name="Textfeld 379">
              <a:extLst>
                <a:ext uri="{FF2B5EF4-FFF2-40B4-BE49-F238E27FC236}">
                  <a16:creationId xmlns:a16="http://schemas.microsoft.com/office/drawing/2014/main" id="{71E6F306-2290-FD71-F793-9B09A852F11C}"/>
                </a:ext>
              </a:extLst>
            </p:cNvPr>
            <p:cNvSpPr txBox="1"/>
            <p:nvPr/>
          </p:nvSpPr>
          <p:spPr>
            <a:xfrm>
              <a:off x="881500" y="5990444"/>
              <a:ext cx="57488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x</a:t>
              </a:r>
            </a:p>
          </p:txBody>
        </p:sp>
        <p:sp>
          <p:nvSpPr>
            <p:cNvPr id="381" name="Textfeld 380">
              <a:extLst>
                <a:ext uri="{FF2B5EF4-FFF2-40B4-BE49-F238E27FC236}">
                  <a16:creationId xmlns:a16="http://schemas.microsoft.com/office/drawing/2014/main" id="{AC8ED656-DCA7-F9E3-E8F5-F497AA4EB2FE}"/>
                </a:ext>
              </a:extLst>
            </p:cNvPr>
            <p:cNvSpPr txBox="1"/>
            <p:nvPr/>
          </p:nvSpPr>
          <p:spPr>
            <a:xfrm>
              <a:off x="478896" y="5508041"/>
              <a:ext cx="202556" cy="257670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 noProof="0">
                  <a:latin typeface="Calibri" pitchFamily="2" charset="77"/>
                </a:rPr>
                <a:t>y</a:t>
              </a:r>
            </a:p>
          </p:txBody>
        </p:sp>
        <p:sp>
          <p:nvSpPr>
            <p:cNvPr id="169" name="Ellipse 168">
              <a:extLst>
                <a:ext uri="{FF2B5EF4-FFF2-40B4-BE49-F238E27FC236}">
                  <a16:creationId xmlns:a16="http://schemas.microsoft.com/office/drawing/2014/main" id="{4040B9B8-3D98-AB19-45EE-8102FF25A6BF}"/>
                </a:ext>
              </a:extLst>
            </p:cNvPr>
            <p:cNvSpPr/>
            <p:nvPr/>
          </p:nvSpPr>
          <p:spPr>
            <a:xfrm>
              <a:off x="2772414" y="4971063"/>
              <a:ext cx="257670" cy="25767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71" name="Ellipse 170">
              <a:extLst>
                <a:ext uri="{FF2B5EF4-FFF2-40B4-BE49-F238E27FC236}">
                  <a16:creationId xmlns:a16="http://schemas.microsoft.com/office/drawing/2014/main" id="{18B15D6F-0DAE-7911-E458-5EBBDABF9B60}"/>
                </a:ext>
              </a:extLst>
            </p:cNvPr>
            <p:cNvSpPr/>
            <p:nvPr/>
          </p:nvSpPr>
          <p:spPr>
            <a:xfrm>
              <a:off x="1714215" y="1722368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74" name="Ellipse 173">
              <a:extLst>
                <a:ext uri="{FF2B5EF4-FFF2-40B4-BE49-F238E27FC236}">
                  <a16:creationId xmlns:a16="http://schemas.microsoft.com/office/drawing/2014/main" id="{6549061C-8822-19EC-CA11-C282A1DB26ED}"/>
                </a:ext>
              </a:extLst>
            </p:cNvPr>
            <p:cNvSpPr/>
            <p:nvPr/>
          </p:nvSpPr>
          <p:spPr>
            <a:xfrm>
              <a:off x="1327551" y="4611547"/>
              <a:ext cx="257670" cy="25767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84" name="Ellipse 183">
              <a:extLst>
                <a:ext uri="{FF2B5EF4-FFF2-40B4-BE49-F238E27FC236}">
                  <a16:creationId xmlns:a16="http://schemas.microsoft.com/office/drawing/2014/main" id="{53A1A96F-D897-57DC-5E82-D5BE122BDA90}"/>
                </a:ext>
              </a:extLst>
            </p:cNvPr>
            <p:cNvSpPr/>
            <p:nvPr/>
          </p:nvSpPr>
          <p:spPr>
            <a:xfrm>
              <a:off x="2534498" y="161615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85" name="Ellipse 184">
              <a:extLst>
                <a:ext uri="{FF2B5EF4-FFF2-40B4-BE49-F238E27FC236}">
                  <a16:creationId xmlns:a16="http://schemas.microsoft.com/office/drawing/2014/main" id="{DD9E1244-4771-B7EE-2C6F-EAB9972866D2}"/>
                </a:ext>
              </a:extLst>
            </p:cNvPr>
            <p:cNvSpPr/>
            <p:nvPr/>
          </p:nvSpPr>
          <p:spPr>
            <a:xfrm>
              <a:off x="1223889" y="193336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86" name="Ellipse 185">
              <a:extLst>
                <a:ext uri="{FF2B5EF4-FFF2-40B4-BE49-F238E27FC236}">
                  <a16:creationId xmlns:a16="http://schemas.microsoft.com/office/drawing/2014/main" id="{2C12A0C4-53C1-88BE-B036-0B5BFC817623}"/>
                </a:ext>
              </a:extLst>
            </p:cNvPr>
            <p:cNvSpPr/>
            <p:nvPr/>
          </p:nvSpPr>
          <p:spPr>
            <a:xfrm>
              <a:off x="1473029" y="358801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87" name="Ellipse 186">
              <a:extLst>
                <a:ext uri="{FF2B5EF4-FFF2-40B4-BE49-F238E27FC236}">
                  <a16:creationId xmlns:a16="http://schemas.microsoft.com/office/drawing/2014/main" id="{424378AE-CC4B-5E58-9329-351ACCE3BBE2}"/>
                </a:ext>
              </a:extLst>
            </p:cNvPr>
            <p:cNvSpPr/>
            <p:nvPr/>
          </p:nvSpPr>
          <p:spPr>
            <a:xfrm>
              <a:off x="3146985" y="2757229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88" name="Ellipse 187">
              <a:extLst>
                <a:ext uri="{FF2B5EF4-FFF2-40B4-BE49-F238E27FC236}">
                  <a16:creationId xmlns:a16="http://schemas.microsoft.com/office/drawing/2014/main" id="{1E3470C5-0682-7931-374D-33BABC8A295A}"/>
                </a:ext>
              </a:extLst>
            </p:cNvPr>
            <p:cNvSpPr/>
            <p:nvPr/>
          </p:nvSpPr>
          <p:spPr>
            <a:xfrm>
              <a:off x="4386980" y="383764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89" name="Ellipse 188">
              <a:extLst>
                <a:ext uri="{FF2B5EF4-FFF2-40B4-BE49-F238E27FC236}">
                  <a16:creationId xmlns:a16="http://schemas.microsoft.com/office/drawing/2014/main" id="{EDEBE21F-2764-A9B3-2408-D69640929BEE}"/>
                </a:ext>
              </a:extLst>
            </p:cNvPr>
            <p:cNvSpPr/>
            <p:nvPr/>
          </p:nvSpPr>
          <p:spPr>
            <a:xfrm>
              <a:off x="3299148" y="14602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90" name="Ellipse 189">
              <a:extLst>
                <a:ext uri="{FF2B5EF4-FFF2-40B4-BE49-F238E27FC236}">
                  <a16:creationId xmlns:a16="http://schemas.microsoft.com/office/drawing/2014/main" id="{DE76967C-09D4-CF75-4679-802CA4BCD788}"/>
                </a:ext>
              </a:extLst>
            </p:cNvPr>
            <p:cNvSpPr/>
            <p:nvPr/>
          </p:nvSpPr>
          <p:spPr>
            <a:xfrm>
              <a:off x="2208742" y="517044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191" name="Ellipse 190">
              <a:extLst>
                <a:ext uri="{FF2B5EF4-FFF2-40B4-BE49-F238E27FC236}">
                  <a16:creationId xmlns:a16="http://schemas.microsoft.com/office/drawing/2014/main" id="{72CC1CC5-BB23-7FA2-9567-E3498FD26FBF}"/>
                </a:ext>
              </a:extLst>
            </p:cNvPr>
            <p:cNvSpPr/>
            <p:nvPr/>
          </p:nvSpPr>
          <p:spPr>
            <a:xfrm>
              <a:off x="2791718" y="356265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84" name="Ellipse 383">
              <a:extLst>
                <a:ext uri="{FF2B5EF4-FFF2-40B4-BE49-F238E27FC236}">
                  <a16:creationId xmlns:a16="http://schemas.microsoft.com/office/drawing/2014/main" id="{B79328E5-7D14-EB1B-5E17-4FC689DFFAEF}"/>
                </a:ext>
              </a:extLst>
            </p:cNvPr>
            <p:cNvSpPr/>
            <p:nvPr/>
          </p:nvSpPr>
          <p:spPr>
            <a:xfrm>
              <a:off x="3451548" y="1612607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89" name="Ellipse 388">
              <a:extLst>
                <a:ext uri="{FF2B5EF4-FFF2-40B4-BE49-F238E27FC236}">
                  <a16:creationId xmlns:a16="http://schemas.microsoft.com/office/drawing/2014/main" id="{2DF22201-6AF4-2379-4374-E97E5C672913}"/>
                </a:ext>
              </a:extLst>
            </p:cNvPr>
            <p:cNvSpPr/>
            <p:nvPr/>
          </p:nvSpPr>
          <p:spPr>
            <a:xfrm>
              <a:off x="4128181" y="169095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0" name="Ellipse 389">
              <a:extLst>
                <a:ext uri="{FF2B5EF4-FFF2-40B4-BE49-F238E27FC236}">
                  <a16:creationId xmlns:a16="http://schemas.microsoft.com/office/drawing/2014/main" id="{BFEEEDEF-001C-CC17-9F8E-1E26E5F13FC9}"/>
                </a:ext>
              </a:extLst>
            </p:cNvPr>
            <p:cNvSpPr/>
            <p:nvPr/>
          </p:nvSpPr>
          <p:spPr>
            <a:xfrm>
              <a:off x="4677263" y="461138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1" name="Ellipse 390">
              <a:extLst>
                <a:ext uri="{FF2B5EF4-FFF2-40B4-BE49-F238E27FC236}">
                  <a16:creationId xmlns:a16="http://schemas.microsoft.com/office/drawing/2014/main" id="{090B1EBA-19C1-86C4-F191-8D563030D197}"/>
                </a:ext>
              </a:extLst>
            </p:cNvPr>
            <p:cNvSpPr/>
            <p:nvPr/>
          </p:nvSpPr>
          <p:spPr>
            <a:xfrm>
              <a:off x="1086688" y="4100952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2" name="Ellipse 391">
              <a:extLst>
                <a:ext uri="{FF2B5EF4-FFF2-40B4-BE49-F238E27FC236}">
                  <a16:creationId xmlns:a16="http://schemas.microsoft.com/office/drawing/2014/main" id="{412D1C40-4504-F1B1-3468-58446BFE7527}"/>
                </a:ext>
              </a:extLst>
            </p:cNvPr>
            <p:cNvSpPr/>
            <p:nvPr/>
          </p:nvSpPr>
          <p:spPr>
            <a:xfrm>
              <a:off x="1591631" y="53492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3" name="Ellipse 392">
              <a:extLst>
                <a:ext uri="{FF2B5EF4-FFF2-40B4-BE49-F238E27FC236}">
                  <a16:creationId xmlns:a16="http://schemas.microsoft.com/office/drawing/2014/main" id="{97DDD3D8-71BE-7CBA-E2BB-A07ECD48350F}"/>
                </a:ext>
              </a:extLst>
            </p:cNvPr>
            <p:cNvSpPr/>
            <p:nvPr/>
          </p:nvSpPr>
          <p:spPr>
            <a:xfrm>
              <a:off x="1473028" y="214900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4" name="Ellipse 393">
              <a:extLst>
                <a:ext uri="{FF2B5EF4-FFF2-40B4-BE49-F238E27FC236}">
                  <a16:creationId xmlns:a16="http://schemas.microsoft.com/office/drawing/2014/main" id="{95C3DA70-9A12-3C29-92C2-BEDAED149BA7}"/>
                </a:ext>
              </a:extLst>
            </p:cNvPr>
            <p:cNvSpPr/>
            <p:nvPr/>
          </p:nvSpPr>
          <p:spPr>
            <a:xfrm>
              <a:off x="1348574" y="1476695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6" name="Ellipse 395">
              <a:extLst>
                <a:ext uri="{FF2B5EF4-FFF2-40B4-BE49-F238E27FC236}">
                  <a16:creationId xmlns:a16="http://schemas.microsoft.com/office/drawing/2014/main" id="{B051A1F8-3D70-4496-6DE0-4BA2BD2C79DB}"/>
                </a:ext>
              </a:extLst>
            </p:cNvPr>
            <p:cNvSpPr/>
            <p:nvPr/>
          </p:nvSpPr>
          <p:spPr>
            <a:xfrm>
              <a:off x="966683" y="23486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7" name="Ellipse 396">
              <a:extLst>
                <a:ext uri="{FF2B5EF4-FFF2-40B4-BE49-F238E27FC236}">
                  <a16:creationId xmlns:a16="http://schemas.microsoft.com/office/drawing/2014/main" id="{D45DF6FA-775E-A21E-61A8-5C1747C9CCCF}"/>
                </a:ext>
              </a:extLst>
            </p:cNvPr>
            <p:cNvSpPr/>
            <p:nvPr/>
          </p:nvSpPr>
          <p:spPr>
            <a:xfrm>
              <a:off x="3136358" y="3351474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8" name="Ellipse 397">
              <a:extLst>
                <a:ext uri="{FF2B5EF4-FFF2-40B4-BE49-F238E27FC236}">
                  <a16:creationId xmlns:a16="http://schemas.microsoft.com/office/drawing/2014/main" id="{BED374BB-344A-DAA7-1A0B-07A6EFE6242B}"/>
                </a:ext>
              </a:extLst>
            </p:cNvPr>
            <p:cNvSpPr/>
            <p:nvPr/>
          </p:nvSpPr>
          <p:spPr>
            <a:xfrm>
              <a:off x="3083796" y="2221823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399" name="Ellipse 398">
              <a:extLst>
                <a:ext uri="{FF2B5EF4-FFF2-40B4-BE49-F238E27FC236}">
                  <a16:creationId xmlns:a16="http://schemas.microsoft.com/office/drawing/2014/main" id="{49914BA2-5008-7237-D9B8-3CDFD8D1EF70}"/>
                </a:ext>
              </a:extLst>
            </p:cNvPr>
            <p:cNvSpPr/>
            <p:nvPr/>
          </p:nvSpPr>
          <p:spPr>
            <a:xfrm>
              <a:off x="1143946" y="3339021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00" name="Ellipse 399">
              <a:extLst>
                <a:ext uri="{FF2B5EF4-FFF2-40B4-BE49-F238E27FC236}">
                  <a16:creationId xmlns:a16="http://schemas.microsoft.com/office/drawing/2014/main" id="{5D9C680C-4C39-2AD9-2D2B-DBEA98311A51}"/>
                </a:ext>
              </a:extLst>
            </p:cNvPr>
            <p:cNvSpPr/>
            <p:nvPr/>
          </p:nvSpPr>
          <p:spPr>
            <a:xfrm>
              <a:off x="4659129" y="2536128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401" name="Ellipse 400">
              <a:extLst>
                <a:ext uri="{FF2B5EF4-FFF2-40B4-BE49-F238E27FC236}">
                  <a16:creationId xmlns:a16="http://schemas.microsoft.com/office/drawing/2014/main" id="{4D20BB8D-06BF-AC4A-F4D3-E3695377070B}"/>
                </a:ext>
              </a:extLst>
            </p:cNvPr>
            <p:cNvSpPr/>
            <p:nvPr/>
          </p:nvSpPr>
          <p:spPr>
            <a:xfrm>
              <a:off x="949744" y="5000510"/>
              <a:ext cx="126377" cy="126377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564" name="Ellipse 563">
              <a:extLst>
                <a:ext uri="{FF2B5EF4-FFF2-40B4-BE49-F238E27FC236}">
                  <a16:creationId xmlns:a16="http://schemas.microsoft.com/office/drawing/2014/main" id="{4ACB4854-3C52-A121-25B0-9B7857167DE5}"/>
                </a:ext>
              </a:extLst>
            </p:cNvPr>
            <p:cNvSpPr/>
            <p:nvPr/>
          </p:nvSpPr>
          <p:spPr>
            <a:xfrm>
              <a:off x="937169" y="3717205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  <p:sp>
          <p:nvSpPr>
            <p:cNvPr id="671" name="Ellipse 670">
              <a:extLst>
                <a:ext uri="{FF2B5EF4-FFF2-40B4-BE49-F238E27FC236}">
                  <a16:creationId xmlns:a16="http://schemas.microsoft.com/office/drawing/2014/main" id="{88C46CE8-8A6B-CBB1-FDAD-A80211889219}"/>
                </a:ext>
              </a:extLst>
            </p:cNvPr>
            <p:cNvSpPr/>
            <p:nvPr/>
          </p:nvSpPr>
          <p:spPr>
            <a:xfrm>
              <a:off x="4718439" y="3040462"/>
              <a:ext cx="257670" cy="257670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/>
            </a:p>
          </p:txBody>
        </p:sp>
      </p:grpSp>
    </p:spTree>
    <p:extLst>
      <p:ext uri="{BB962C8B-B14F-4D97-AF65-F5344CB8AC3E}">
        <p14:creationId xmlns:p14="http://schemas.microsoft.com/office/powerpoint/2010/main" val="69338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79126-EE1F-6776-E277-154DC4E2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C1CD206-2236-8E1A-0DA3-1D1D77F60E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Roundtrip Path Planner V2 – Multi Query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BF91B28-C169-9F76-EBCF-84B2603C04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63553A-4490-B56C-68BD-0AC005AC01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800" y="6560424"/>
            <a:ext cx="5761200" cy="102315"/>
          </a:xfrm>
        </p:spPr>
        <p:txBody>
          <a:bodyPr lIns="0" tIns="0" rIns="0" bIns="0" anchor="t"/>
          <a:lstStyle/>
          <a:p>
            <a:r>
              <a:rPr lang="de-DE" sz="900">
                <a:latin typeface="Calibri"/>
                <a:ea typeface="Calibri"/>
                <a:cs typeface="Calibri"/>
              </a:rPr>
              <a:t>Janik Marten, Moritz Scheckenbach, Wesley Glauben</a:t>
            </a:r>
            <a:endParaRPr lang="de-DE" sz="90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050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2365-EEA1-E57D-65F4-0854D84B3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6BB6B30-AE6E-E591-8603-BDF204C8946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noProof="0" err="1"/>
              <a:t>Roundtrip</a:t>
            </a:r>
            <a:r>
              <a:rPr lang="de-DE" noProof="0"/>
              <a:t> Path Planner V2 – Multi Query</a:t>
            </a:r>
          </a:p>
          <a:p>
            <a:endParaRPr lang="de-DE" noProof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7E63D9EE-62F8-3C8D-0FFE-CAD29F07166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0D54D28-1C94-D0A9-8CD2-692AF7CF6DD3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E3AE9E-E507-C562-F897-84B33E62C9E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A14D86-8769-E6BB-2080-8D3FB70B66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57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ACBAF4-AAFB-8D35-7578-03328FF7F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4" y="1406973"/>
            <a:ext cx="11760831" cy="37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913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B8EE9-DD9D-0747-E2AD-E49C54765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3F64A52-6175-BA99-69D6-F2DB10D54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err="1"/>
              <a:t>Pfadoptimierung</a:t>
            </a:r>
            <a:r>
              <a:rPr lang="en-US"/>
              <a:t> für alle </a:t>
            </a:r>
            <a:r>
              <a:rPr lang="en-US" err="1"/>
              <a:t>Pfadplaner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D4326C-2FD4-2C7D-0480-BC2843CA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EADA208-FD48-0D5D-1806-DE0D6573B2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800" y="6560424"/>
            <a:ext cx="5761200" cy="102315"/>
          </a:xfrm>
        </p:spPr>
        <p:txBody>
          <a:bodyPr lIns="0" tIns="0" rIns="0" bIns="0" anchor="t"/>
          <a:lstStyle/>
          <a:p>
            <a:r>
              <a:rPr lang="de-DE" sz="900">
                <a:latin typeface="Calibri"/>
                <a:ea typeface="Calibri"/>
                <a:cs typeface="Calibri"/>
              </a:rPr>
              <a:t>Janik Marten, Moritz Scheckenbach, Wesley Glauben</a:t>
            </a:r>
            <a:endParaRPr lang="de-DE" sz="90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495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B931F-698A-D7C4-EB42-FFA7C2C1920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en-US" err="1">
                <a:latin typeface="Calibri"/>
                <a:ea typeface="Calibri"/>
                <a:cs typeface="Calibri"/>
              </a:rPr>
              <a:t>Pfadoptimierung</a:t>
            </a:r>
            <a:r>
              <a:rPr lang="en-US">
                <a:latin typeface="Calibri"/>
                <a:ea typeface="Calibri"/>
                <a:cs typeface="Calibri"/>
              </a:rPr>
              <a:t> für alle </a:t>
            </a:r>
            <a:r>
              <a:rPr lang="en-US" err="1">
                <a:latin typeface="Calibri"/>
                <a:ea typeface="Calibri"/>
                <a:cs typeface="Calibri"/>
              </a:rPr>
              <a:t>Pfadplaner</a:t>
            </a:r>
            <a:endParaRPr lang="en-US" err="1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448719-D6A2-03DA-96F8-988B047D870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C0A804-847B-F03D-2E31-8CC99DA6258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3AFCE-1C10-C804-D72D-A46C819E919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BC7D4-813F-8B49-5D18-8FE587B59B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59</a:t>
            </a:fld>
            <a:endParaRPr lang="de-DE"/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524F4C2-F105-B2C0-F013-0694EACB0EC6}"/>
              </a:ext>
            </a:extLst>
          </p:cNvPr>
          <p:cNvGrpSpPr/>
          <p:nvPr/>
        </p:nvGrpSpPr>
        <p:grpSpPr>
          <a:xfrm>
            <a:off x="7707673" y="1942333"/>
            <a:ext cx="3248078" cy="3113816"/>
            <a:chOff x="7707673" y="1942333"/>
            <a:chExt cx="3248078" cy="3113816"/>
          </a:xfrm>
        </p:grpSpPr>
        <p:cxnSp>
          <p:nvCxnSpPr>
            <p:cNvPr id="94" name="Gerader Verbinder 10">
              <a:extLst>
                <a:ext uri="{FF2B5EF4-FFF2-40B4-BE49-F238E27FC236}">
                  <a16:creationId xmlns:a16="http://schemas.microsoft.com/office/drawing/2014/main" id="{990DC1C5-1C13-AEA6-8411-CB39DAA6B5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4716" y="2285657"/>
              <a:ext cx="592162" cy="676196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r Verbinder 10">
              <a:extLst>
                <a:ext uri="{FF2B5EF4-FFF2-40B4-BE49-F238E27FC236}">
                  <a16:creationId xmlns:a16="http://schemas.microsoft.com/office/drawing/2014/main" id="{035EA7D6-2CDD-F8CE-B0BF-A0151D9C6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17093" y="2199392"/>
              <a:ext cx="333370" cy="259253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10">
              <a:extLst>
                <a:ext uri="{FF2B5EF4-FFF2-40B4-BE49-F238E27FC236}">
                  <a16:creationId xmlns:a16="http://schemas.microsoft.com/office/drawing/2014/main" id="{2B43F0CD-3DE8-582B-550F-139EF4857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7430" y="2415050"/>
              <a:ext cx="2693" cy="733708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269">
              <a:extLst>
                <a:ext uri="{FF2B5EF4-FFF2-40B4-BE49-F238E27FC236}">
                  <a16:creationId xmlns:a16="http://schemas.microsoft.com/office/drawing/2014/main" id="{1A72016B-2BE4-4EC6-8232-54F2F16BA120}"/>
                </a:ext>
              </a:extLst>
            </p:cNvPr>
            <p:cNvCxnSpPr>
              <a:cxnSpLocks/>
            </p:cNvCxnSpPr>
            <p:nvPr/>
          </p:nvCxnSpPr>
          <p:spPr>
            <a:xfrm>
              <a:off x="10497096" y="2342660"/>
              <a:ext cx="104259" cy="524874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15">
              <a:extLst>
                <a:ext uri="{FF2B5EF4-FFF2-40B4-BE49-F238E27FC236}">
                  <a16:creationId xmlns:a16="http://schemas.microsoft.com/office/drawing/2014/main" id="{57AB870D-20C3-C42E-3E21-3058883762F1}"/>
                </a:ext>
              </a:extLst>
            </p:cNvPr>
            <p:cNvCxnSpPr>
              <a:cxnSpLocks/>
            </p:cNvCxnSpPr>
            <p:nvPr/>
          </p:nvCxnSpPr>
          <p:spPr>
            <a:xfrm>
              <a:off x="9761622" y="2313042"/>
              <a:ext cx="728610" cy="12397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13">
              <a:extLst>
                <a:ext uri="{FF2B5EF4-FFF2-40B4-BE49-F238E27FC236}">
                  <a16:creationId xmlns:a16="http://schemas.microsoft.com/office/drawing/2014/main" id="{332AD445-61DC-5189-8D36-DE04ACB68AFA}"/>
                </a:ext>
              </a:extLst>
            </p:cNvPr>
            <p:cNvCxnSpPr>
              <a:cxnSpLocks/>
            </p:cNvCxnSpPr>
            <p:nvPr/>
          </p:nvCxnSpPr>
          <p:spPr>
            <a:xfrm>
              <a:off x="8726230" y="2208154"/>
              <a:ext cx="1035392" cy="110751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feld 9">
              <a:extLst>
                <a:ext uri="{FF2B5EF4-FFF2-40B4-BE49-F238E27FC236}">
                  <a16:creationId xmlns:a16="http://schemas.microsoft.com/office/drawing/2014/main" id="{44D754C3-DF02-CC57-C028-2944919447E1}"/>
                </a:ext>
              </a:extLst>
            </p:cNvPr>
            <p:cNvSpPr txBox="1"/>
            <p:nvPr/>
          </p:nvSpPr>
          <p:spPr>
            <a:xfrm>
              <a:off x="7707673" y="4597968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endParaRPr lang="de-DE" sz="1400">
                <a:latin typeface="Calibri" pitchFamily="2" charset="77"/>
              </a:endParaRPr>
            </a:p>
          </p:txBody>
        </p:sp>
        <p:cxnSp>
          <p:nvCxnSpPr>
            <p:cNvPr id="43" name="Gerader Verbinder 10">
              <a:extLst>
                <a:ext uri="{FF2B5EF4-FFF2-40B4-BE49-F238E27FC236}">
                  <a16:creationId xmlns:a16="http://schemas.microsoft.com/office/drawing/2014/main" id="{B0B83FAD-E10A-3BD6-7B4A-F28F88242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5810" y="2213770"/>
              <a:ext cx="520276" cy="719328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12">
              <a:extLst>
                <a:ext uri="{FF2B5EF4-FFF2-40B4-BE49-F238E27FC236}">
                  <a16:creationId xmlns:a16="http://schemas.microsoft.com/office/drawing/2014/main" id="{D18371DA-3605-53FB-1126-122669B348F4}"/>
                </a:ext>
              </a:extLst>
            </p:cNvPr>
            <p:cNvCxnSpPr>
              <a:cxnSpLocks/>
            </p:cNvCxnSpPr>
            <p:nvPr/>
          </p:nvCxnSpPr>
          <p:spPr>
            <a:xfrm>
              <a:off x="8201433" y="2933099"/>
              <a:ext cx="154092" cy="1187988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17">
              <a:extLst>
                <a:ext uri="{FF2B5EF4-FFF2-40B4-BE49-F238E27FC236}">
                  <a16:creationId xmlns:a16="http://schemas.microsoft.com/office/drawing/2014/main" id="{8808F8CA-9B98-FF88-E03F-A811A18A3BB0}"/>
                </a:ext>
              </a:extLst>
            </p:cNvPr>
            <p:cNvCxnSpPr>
              <a:cxnSpLocks/>
            </p:cNvCxnSpPr>
            <p:nvPr/>
          </p:nvCxnSpPr>
          <p:spPr>
            <a:xfrm>
              <a:off x="8355526" y="4119474"/>
              <a:ext cx="968780" cy="24252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18">
              <a:extLst>
                <a:ext uri="{FF2B5EF4-FFF2-40B4-BE49-F238E27FC236}">
                  <a16:creationId xmlns:a16="http://schemas.microsoft.com/office/drawing/2014/main" id="{B401A001-A1A6-5009-DE46-DDC9693F48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4306" y="4283754"/>
              <a:ext cx="766311" cy="63863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hteck 22">
              <a:extLst>
                <a:ext uri="{FF2B5EF4-FFF2-40B4-BE49-F238E27FC236}">
                  <a16:creationId xmlns:a16="http://schemas.microsoft.com/office/drawing/2014/main" id="{B4D2ED0B-D317-C8D7-9CEC-8BA9C41F5D05}"/>
                </a:ext>
              </a:extLst>
            </p:cNvPr>
            <p:cNvSpPr/>
            <p:nvPr/>
          </p:nvSpPr>
          <p:spPr>
            <a:xfrm>
              <a:off x="7909644" y="1942333"/>
              <a:ext cx="3046107" cy="284540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0" name="Gerader Verbinder 10">
              <a:extLst>
                <a:ext uri="{FF2B5EF4-FFF2-40B4-BE49-F238E27FC236}">
                  <a16:creationId xmlns:a16="http://schemas.microsoft.com/office/drawing/2014/main" id="{48D9253F-2182-41BE-BD86-654A16524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13619" y="3148296"/>
              <a:ext cx="390881" cy="1121895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Ellipse 23">
              <a:extLst>
                <a:ext uri="{FF2B5EF4-FFF2-40B4-BE49-F238E27FC236}">
                  <a16:creationId xmlns:a16="http://schemas.microsoft.com/office/drawing/2014/main" id="{ED11DC74-35EE-B906-E3A0-E790A15B2A81}"/>
                </a:ext>
              </a:extLst>
            </p:cNvPr>
            <p:cNvSpPr/>
            <p:nvPr/>
          </p:nvSpPr>
          <p:spPr>
            <a:xfrm>
              <a:off x="9108394" y="2875456"/>
              <a:ext cx="170776" cy="15952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Flussdiagramm: Grenzstelle 24">
              <a:extLst>
                <a:ext uri="{FF2B5EF4-FFF2-40B4-BE49-F238E27FC236}">
                  <a16:creationId xmlns:a16="http://schemas.microsoft.com/office/drawing/2014/main" id="{E2DF2F19-E62D-C8DB-C7A3-825002177E19}"/>
                </a:ext>
              </a:extLst>
            </p:cNvPr>
            <p:cNvSpPr/>
            <p:nvPr/>
          </p:nvSpPr>
          <p:spPr>
            <a:xfrm rot="5400000">
              <a:off x="9238833" y="3181013"/>
              <a:ext cx="319391" cy="1375311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>
                <a:ea typeface="Calibri"/>
                <a:cs typeface="Calibri"/>
              </a:endParaRPr>
            </a:p>
          </p:txBody>
        </p:sp>
        <p:sp>
          <p:nvSpPr>
            <p:cNvPr id="52" name="Flussdiagramm: Grenzstelle 26">
              <a:extLst>
                <a:ext uri="{FF2B5EF4-FFF2-40B4-BE49-F238E27FC236}">
                  <a16:creationId xmlns:a16="http://schemas.microsoft.com/office/drawing/2014/main" id="{4AE93386-76C0-8385-4C7E-971AE2263A23}"/>
                </a:ext>
              </a:extLst>
            </p:cNvPr>
            <p:cNvSpPr/>
            <p:nvPr/>
          </p:nvSpPr>
          <p:spPr>
            <a:xfrm>
              <a:off x="8628862" y="2708010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>
                <a:ea typeface="Calibri"/>
                <a:cs typeface="Calibri"/>
              </a:endParaRPr>
            </a:p>
          </p:txBody>
        </p:sp>
        <p:sp>
          <p:nvSpPr>
            <p:cNvPr id="53" name="Flussdiagramm: Grenzstelle 29">
              <a:extLst>
                <a:ext uri="{FF2B5EF4-FFF2-40B4-BE49-F238E27FC236}">
                  <a16:creationId xmlns:a16="http://schemas.microsoft.com/office/drawing/2014/main" id="{E0A11BEF-C04E-10F3-2A42-1E98306BFEE9}"/>
                </a:ext>
              </a:extLst>
            </p:cNvPr>
            <p:cNvSpPr/>
            <p:nvPr/>
          </p:nvSpPr>
          <p:spPr>
            <a:xfrm>
              <a:off x="9826276" y="2708010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>
                <a:ea typeface="Calibri"/>
                <a:cs typeface="Calibri"/>
              </a:endParaRPr>
            </a:p>
          </p:txBody>
        </p:sp>
        <p:cxnSp>
          <p:nvCxnSpPr>
            <p:cNvPr id="54" name="Gerade Verbindung mit Pfeil 223">
              <a:extLst>
                <a:ext uri="{FF2B5EF4-FFF2-40B4-BE49-F238E27FC236}">
                  <a16:creationId xmlns:a16="http://schemas.microsoft.com/office/drawing/2014/main" id="{001D08DA-98E3-E164-C7FE-7799B96908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99524" y="4577884"/>
              <a:ext cx="0" cy="3308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225">
              <a:extLst>
                <a:ext uri="{FF2B5EF4-FFF2-40B4-BE49-F238E27FC236}">
                  <a16:creationId xmlns:a16="http://schemas.microsoft.com/office/drawing/2014/main" id="{18932FA6-5122-861D-328D-3BCD957808F8}"/>
                </a:ext>
              </a:extLst>
            </p:cNvPr>
            <p:cNvCxnSpPr>
              <a:cxnSpLocks/>
            </p:cNvCxnSpPr>
            <p:nvPr/>
          </p:nvCxnSpPr>
          <p:spPr>
            <a:xfrm>
              <a:off x="7799524" y="4908778"/>
              <a:ext cx="3328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feld 226">
              <a:extLst>
                <a:ext uri="{FF2B5EF4-FFF2-40B4-BE49-F238E27FC236}">
                  <a16:creationId xmlns:a16="http://schemas.microsoft.com/office/drawing/2014/main" id="{7BFB15F6-F519-1134-F369-865571E807B9}"/>
                </a:ext>
              </a:extLst>
            </p:cNvPr>
            <p:cNvSpPr txBox="1"/>
            <p:nvPr/>
          </p:nvSpPr>
          <p:spPr>
            <a:xfrm>
              <a:off x="7974508" y="4896625"/>
              <a:ext cx="38101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>
                  <a:latin typeface="Calibri" pitchFamily="2" charset="77"/>
                </a:rPr>
                <a:t>x</a:t>
              </a:r>
            </a:p>
          </p:txBody>
        </p:sp>
        <p:sp>
          <p:nvSpPr>
            <p:cNvPr id="57" name="Textfeld 227">
              <a:extLst>
                <a:ext uri="{FF2B5EF4-FFF2-40B4-BE49-F238E27FC236}">
                  <a16:creationId xmlns:a16="http://schemas.microsoft.com/office/drawing/2014/main" id="{0C563170-D7CF-2BBA-5082-4E749A4B4899}"/>
                </a:ext>
              </a:extLst>
            </p:cNvPr>
            <p:cNvSpPr txBox="1"/>
            <p:nvPr/>
          </p:nvSpPr>
          <p:spPr>
            <a:xfrm>
              <a:off x="7707673" y="4597968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>
                  <a:latin typeface="Calibri" pitchFamily="2" charset="77"/>
                </a:rPr>
                <a:t>y</a:t>
              </a:r>
            </a:p>
          </p:txBody>
        </p:sp>
        <p:sp>
          <p:nvSpPr>
            <p:cNvPr id="58" name="Ellipse 228">
              <a:extLst>
                <a:ext uri="{FF2B5EF4-FFF2-40B4-BE49-F238E27FC236}">
                  <a16:creationId xmlns:a16="http://schemas.microsoft.com/office/drawing/2014/main" id="{F06EDD61-659D-C2D7-D5EE-39587A7A6DD7}"/>
                </a:ext>
              </a:extLst>
            </p:cNvPr>
            <p:cNvSpPr/>
            <p:nvPr/>
          </p:nvSpPr>
          <p:spPr>
            <a:xfrm>
              <a:off x="8117149" y="2854292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Ellipse 230">
              <a:extLst>
                <a:ext uri="{FF2B5EF4-FFF2-40B4-BE49-F238E27FC236}">
                  <a16:creationId xmlns:a16="http://schemas.microsoft.com/office/drawing/2014/main" id="{BAF02F4A-1F8A-4E01-C56E-53F2E711D711}"/>
                </a:ext>
              </a:extLst>
            </p:cNvPr>
            <p:cNvSpPr/>
            <p:nvPr/>
          </p:nvSpPr>
          <p:spPr>
            <a:xfrm>
              <a:off x="9227752" y="4265524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Ellipse 231">
              <a:extLst>
                <a:ext uri="{FF2B5EF4-FFF2-40B4-BE49-F238E27FC236}">
                  <a16:creationId xmlns:a16="http://schemas.microsoft.com/office/drawing/2014/main" id="{D2AE86AE-12B8-33EF-69FD-B8B451850EA6}"/>
                </a:ext>
              </a:extLst>
            </p:cNvPr>
            <p:cNvSpPr/>
            <p:nvPr/>
          </p:nvSpPr>
          <p:spPr>
            <a:xfrm>
              <a:off x="10411708" y="3093906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Ellipse 232">
              <a:extLst>
                <a:ext uri="{FF2B5EF4-FFF2-40B4-BE49-F238E27FC236}">
                  <a16:creationId xmlns:a16="http://schemas.microsoft.com/office/drawing/2014/main" id="{38432571-87D0-BD44-39EC-8EF3E4D665AD}"/>
                </a:ext>
              </a:extLst>
            </p:cNvPr>
            <p:cNvSpPr/>
            <p:nvPr/>
          </p:nvSpPr>
          <p:spPr>
            <a:xfrm>
              <a:off x="8640842" y="2125352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Ellipse 233">
              <a:extLst>
                <a:ext uri="{FF2B5EF4-FFF2-40B4-BE49-F238E27FC236}">
                  <a16:creationId xmlns:a16="http://schemas.microsoft.com/office/drawing/2014/main" id="{BD2D42FD-DD2F-FB9F-0DE2-F46AE0720E84}"/>
                </a:ext>
              </a:extLst>
            </p:cNvPr>
            <p:cNvSpPr/>
            <p:nvPr/>
          </p:nvSpPr>
          <p:spPr>
            <a:xfrm>
              <a:off x="8270138" y="4042947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Ellipse 235">
              <a:extLst>
                <a:ext uri="{FF2B5EF4-FFF2-40B4-BE49-F238E27FC236}">
                  <a16:creationId xmlns:a16="http://schemas.microsoft.com/office/drawing/2014/main" id="{A6C85354-8BCA-0789-0780-9ADC73575530}"/>
                </a:ext>
              </a:extLst>
            </p:cNvPr>
            <p:cNvSpPr/>
            <p:nvPr/>
          </p:nvSpPr>
          <p:spPr>
            <a:xfrm>
              <a:off x="10411708" y="2342660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Ellipse 236">
              <a:extLst>
                <a:ext uri="{FF2B5EF4-FFF2-40B4-BE49-F238E27FC236}">
                  <a16:creationId xmlns:a16="http://schemas.microsoft.com/office/drawing/2014/main" id="{DF9EDE5D-F9F6-C96D-658F-6261F3C5F97E}"/>
                </a:ext>
              </a:extLst>
            </p:cNvPr>
            <p:cNvSpPr/>
            <p:nvPr/>
          </p:nvSpPr>
          <p:spPr>
            <a:xfrm>
              <a:off x="9070068" y="218849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Ellipse 237">
              <a:extLst>
                <a:ext uri="{FF2B5EF4-FFF2-40B4-BE49-F238E27FC236}">
                  <a16:creationId xmlns:a16="http://schemas.microsoft.com/office/drawing/2014/main" id="{95B5B6B4-5784-F4C5-289A-D9986A7A9E27}"/>
                </a:ext>
              </a:extLst>
            </p:cNvPr>
            <p:cNvSpPr/>
            <p:nvPr/>
          </p:nvSpPr>
          <p:spPr>
            <a:xfrm>
              <a:off x="8201433" y="238487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Ellipse 238">
              <a:extLst>
                <a:ext uri="{FF2B5EF4-FFF2-40B4-BE49-F238E27FC236}">
                  <a16:creationId xmlns:a16="http://schemas.microsoft.com/office/drawing/2014/main" id="{0275E377-2865-1326-C32B-399F7548120A}"/>
                </a:ext>
              </a:extLst>
            </p:cNvPr>
            <p:cNvSpPr/>
            <p:nvPr/>
          </p:nvSpPr>
          <p:spPr>
            <a:xfrm>
              <a:off x="8366556" y="340927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239">
              <a:extLst>
                <a:ext uri="{FF2B5EF4-FFF2-40B4-BE49-F238E27FC236}">
                  <a16:creationId xmlns:a16="http://schemas.microsoft.com/office/drawing/2014/main" id="{249EB18A-C12E-1E05-AD92-064B5930792C}"/>
                </a:ext>
              </a:extLst>
            </p:cNvPr>
            <p:cNvSpPr/>
            <p:nvPr/>
          </p:nvSpPr>
          <p:spPr>
            <a:xfrm>
              <a:off x="9476007" y="289493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8" name="Ellipse 241">
              <a:extLst>
                <a:ext uri="{FF2B5EF4-FFF2-40B4-BE49-F238E27FC236}">
                  <a16:creationId xmlns:a16="http://schemas.microsoft.com/office/drawing/2014/main" id="{DDFE1601-0FA8-1DCA-E7EF-DACC663F559D}"/>
                </a:ext>
              </a:extLst>
            </p:cNvPr>
            <p:cNvSpPr/>
            <p:nvPr/>
          </p:nvSpPr>
          <p:spPr>
            <a:xfrm>
              <a:off x="10211577" y="3319408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242">
              <a:extLst>
                <a:ext uri="{FF2B5EF4-FFF2-40B4-BE49-F238E27FC236}">
                  <a16:creationId xmlns:a16="http://schemas.microsoft.com/office/drawing/2014/main" id="{032CC44F-2745-BD02-CF93-0C8DC5229AC2}"/>
                </a:ext>
              </a:extLst>
            </p:cNvPr>
            <p:cNvSpPr/>
            <p:nvPr/>
          </p:nvSpPr>
          <p:spPr>
            <a:xfrm>
              <a:off x="9576857" y="209194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Ellipse 243">
              <a:extLst>
                <a:ext uri="{FF2B5EF4-FFF2-40B4-BE49-F238E27FC236}">
                  <a16:creationId xmlns:a16="http://schemas.microsoft.com/office/drawing/2014/main" id="{839B5746-20DE-0EAC-49A9-2F4EA183BA3E}"/>
                </a:ext>
              </a:extLst>
            </p:cNvPr>
            <p:cNvSpPr/>
            <p:nvPr/>
          </p:nvSpPr>
          <p:spPr>
            <a:xfrm>
              <a:off x="8854166" y="438896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1" name="Ellipse 244">
              <a:extLst>
                <a:ext uri="{FF2B5EF4-FFF2-40B4-BE49-F238E27FC236}">
                  <a16:creationId xmlns:a16="http://schemas.microsoft.com/office/drawing/2014/main" id="{74C0C280-FB59-E5FA-357A-B99305034679}"/>
                </a:ext>
              </a:extLst>
            </p:cNvPr>
            <p:cNvSpPr/>
            <p:nvPr/>
          </p:nvSpPr>
          <p:spPr>
            <a:xfrm>
              <a:off x="9240546" y="339357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Ellipse 246">
              <a:extLst>
                <a:ext uri="{FF2B5EF4-FFF2-40B4-BE49-F238E27FC236}">
                  <a16:creationId xmlns:a16="http://schemas.microsoft.com/office/drawing/2014/main" id="{AFD7635D-1A9C-6A11-36EA-D8C2BC2DC220}"/>
                </a:ext>
              </a:extLst>
            </p:cNvPr>
            <p:cNvSpPr/>
            <p:nvPr/>
          </p:nvSpPr>
          <p:spPr>
            <a:xfrm>
              <a:off x="9677863" y="218629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Ellipse 247">
              <a:extLst>
                <a:ext uri="{FF2B5EF4-FFF2-40B4-BE49-F238E27FC236}">
                  <a16:creationId xmlns:a16="http://schemas.microsoft.com/office/drawing/2014/main" id="{6018D8E1-C05B-E958-DFAD-5F6A320CF078}"/>
                </a:ext>
              </a:extLst>
            </p:cNvPr>
            <p:cNvSpPr/>
            <p:nvPr/>
          </p:nvSpPr>
          <p:spPr>
            <a:xfrm>
              <a:off x="10126317" y="223480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4" name="Ellipse 249">
              <a:extLst>
                <a:ext uri="{FF2B5EF4-FFF2-40B4-BE49-F238E27FC236}">
                  <a16:creationId xmlns:a16="http://schemas.microsoft.com/office/drawing/2014/main" id="{D8E7B36F-CF77-2923-BEE9-2E90010F76FC}"/>
                </a:ext>
              </a:extLst>
            </p:cNvPr>
            <p:cNvSpPr/>
            <p:nvPr/>
          </p:nvSpPr>
          <p:spPr>
            <a:xfrm>
              <a:off x="10490233" y="404284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Ellipse 250">
              <a:extLst>
                <a:ext uri="{FF2B5EF4-FFF2-40B4-BE49-F238E27FC236}">
                  <a16:creationId xmlns:a16="http://schemas.microsoft.com/office/drawing/2014/main" id="{35D8A247-AEAE-4934-5E19-A33218861FCE}"/>
                </a:ext>
              </a:extLst>
            </p:cNvPr>
            <p:cNvSpPr/>
            <p:nvPr/>
          </p:nvSpPr>
          <p:spPr>
            <a:xfrm>
              <a:off x="8110500" y="372683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6" name="Ellipse 251">
              <a:extLst>
                <a:ext uri="{FF2B5EF4-FFF2-40B4-BE49-F238E27FC236}">
                  <a16:creationId xmlns:a16="http://schemas.microsoft.com/office/drawing/2014/main" id="{B08AAA5E-9515-77F9-5CAB-B360ACDE9C4C}"/>
                </a:ext>
              </a:extLst>
            </p:cNvPr>
            <p:cNvSpPr/>
            <p:nvPr/>
          </p:nvSpPr>
          <p:spPr>
            <a:xfrm>
              <a:off x="8445162" y="449964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7" name="Ellipse 254">
              <a:extLst>
                <a:ext uri="{FF2B5EF4-FFF2-40B4-BE49-F238E27FC236}">
                  <a16:creationId xmlns:a16="http://schemas.microsoft.com/office/drawing/2014/main" id="{DFA8E0A0-00D8-0238-2950-0850ABACB7FF}"/>
                </a:ext>
              </a:extLst>
            </p:cNvPr>
            <p:cNvSpPr/>
            <p:nvPr/>
          </p:nvSpPr>
          <p:spPr>
            <a:xfrm>
              <a:off x="8366556" y="2518380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8" name="Ellipse 255">
              <a:extLst>
                <a:ext uri="{FF2B5EF4-FFF2-40B4-BE49-F238E27FC236}">
                  <a16:creationId xmlns:a16="http://schemas.microsoft.com/office/drawing/2014/main" id="{0EAACDF9-77F8-A658-7A8D-97029F6A3B9E}"/>
                </a:ext>
              </a:extLst>
            </p:cNvPr>
            <p:cNvSpPr/>
            <p:nvPr/>
          </p:nvSpPr>
          <p:spPr>
            <a:xfrm>
              <a:off x="8284071" y="2102152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Ellipse 256">
              <a:extLst>
                <a:ext uri="{FF2B5EF4-FFF2-40B4-BE49-F238E27FC236}">
                  <a16:creationId xmlns:a16="http://schemas.microsoft.com/office/drawing/2014/main" id="{027A96EF-5CA7-57F0-2300-4179032C1593}"/>
                </a:ext>
              </a:extLst>
            </p:cNvPr>
            <p:cNvSpPr/>
            <p:nvPr/>
          </p:nvSpPr>
          <p:spPr>
            <a:xfrm>
              <a:off x="8030965" y="264199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Ellipse 257">
              <a:extLst>
                <a:ext uri="{FF2B5EF4-FFF2-40B4-BE49-F238E27FC236}">
                  <a16:creationId xmlns:a16="http://schemas.microsoft.com/office/drawing/2014/main" id="{85D55BA2-4FB9-3452-5C2C-7295517B8B00}"/>
                </a:ext>
              </a:extLst>
            </p:cNvPr>
            <p:cNvSpPr/>
            <p:nvPr/>
          </p:nvSpPr>
          <p:spPr>
            <a:xfrm>
              <a:off x="9468964" y="3262832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Ellipse 259">
              <a:extLst>
                <a:ext uri="{FF2B5EF4-FFF2-40B4-BE49-F238E27FC236}">
                  <a16:creationId xmlns:a16="http://schemas.microsoft.com/office/drawing/2014/main" id="{BA67AB93-1829-5CA7-CCB4-0CAD8566D521}"/>
                </a:ext>
              </a:extLst>
            </p:cNvPr>
            <p:cNvSpPr/>
            <p:nvPr/>
          </p:nvSpPr>
          <p:spPr>
            <a:xfrm>
              <a:off x="9117825" y="250595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Ellipse 260">
              <a:extLst>
                <a:ext uri="{FF2B5EF4-FFF2-40B4-BE49-F238E27FC236}">
                  <a16:creationId xmlns:a16="http://schemas.microsoft.com/office/drawing/2014/main" id="{9175D623-F2D2-43A6-C01B-1D29CB0FEBC5}"/>
                </a:ext>
              </a:extLst>
            </p:cNvPr>
            <p:cNvSpPr/>
            <p:nvPr/>
          </p:nvSpPr>
          <p:spPr>
            <a:xfrm>
              <a:off x="8148449" y="325512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Ellipse 262">
              <a:extLst>
                <a:ext uri="{FF2B5EF4-FFF2-40B4-BE49-F238E27FC236}">
                  <a16:creationId xmlns:a16="http://schemas.microsoft.com/office/drawing/2014/main" id="{10443834-4899-EC5C-6E02-12FB417DD0E0}"/>
                </a:ext>
              </a:extLst>
            </p:cNvPr>
            <p:cNvSpPr/>
            <p:nvPr/>
          </p:nvSpPr>
          <p:spPr>
            <a:xfrm>
              <a:off x="10291308" y="2758050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Ellipse 263">
              <a:extLst>
                <a:ext uri="{FF2B5EF4-FFF2-40B4-BE49-F238E27FC236}">
                  <a16:creationId xmlns:a16="http://schemas.microsoft.com/office/drawing/2014/main" id="{DF8DA383-FF14-CEAB-641E-EC5948F8EA86}"/>
                </a:ext>
              </a:extLst>
            </p:cNvPr>
            <p:cNvSpPr/>
            <p:nvPr/>
          </p:nvSpPr>
          <p:spPr>
            <a:xfrm>
              <a:off x="8019738" y="428375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Ellipse 264">
              <a:extLst>
                <a:ext uri="{FF2B5EF4-FFF2-40B4-BE49-F238E27FC236}">
                  <a16:creationId xmlns:a16="http://schemas.microsoft.com/office/drawing/2014/main" id="{5AD8C61D-CCEB-4F27-9497-09677737EEBC}"/>
                </a:ext>
              </a:extLst>
            </p:cNvPr>
            <p:cNvSpPr/>
            <p:nvPr/>
          </p:nvSpPr>
          <p:spPr>
            <a:xfrm>
              <a:off x="9655500" y="2239143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Ellipse 265">
              <a:extLst>
                <a:ext uri="{FF2B5EF4-FFF2-40B4-BE49-F238E27FC236}">
                  <a16:creationId xmlns:a16="http://schemas.microsoft.com/office/drawing/2014/main" id="{066AF7FC-8E64-B10B-1FD2-1544E235B95F}"/>
                </a:ext>
              </a:extLst>
            </p:cNvPr>
            <p:cNvSpPr/>
            <p:nvPr/>
          </p:nvSpPr>
          <p:spPr>
            <a:xfrm>
              <a:off x="9998112" y="4202471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Ellipse 266">
              <a:extLst>
                <a:ext uri="{FF2B5EF4-FFF2-40B4-BE49-F238E27FC236}">
                  <a16:creationId xmlns:a16="http://schemas.microsoft.com/office/drawing/2014/main" id="{6EAD4998-A8D4-D5D4-209A-7C0F8B56B669}"/>
                </a:ext>
              </a:extLst>
            </p:cNvPr>
            <p:cNvSpPr/>
            <p:nvPr/>
          </p:nvSpPr>
          <p:spPr>
            <a:xfrm>
              <a:off x="8355605" y="2387327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Ellipse 267">
              <a:extLst>
                <a:ext uri="{FF2B5EF4-FFF2-40B4-BE49-F238E27FC236}">
                  <a16:creationId xmlns:a16="http://schemas.microsoft.com/office/drawing/2014/main" id="{1F60539C-F457-23A9-96EB-DC8C2C2F5E73}"/>
                </a:ext>
              </a:extLst>
            </p:cNvPr>
            <p:cNvSpPr/>
            <p:nvPr/>
          </p:nvSpPr>
          <p:spPr>
            <a:xfrm>
              <a:off x="10515967" y="2708010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4E3E3DC1-AA90-079E-F1F6-C6DD117BDB4A}"/>
              </a:ext>
            </a:extLst>
          </p:cNvPr>
          <p:cNvGrpSpPr/>
          <p:nvPr/>
        </p:nvGrpSpPr>
        <p:grpSpPr>
          <a:xfrm>
            <a:off x="4156466" y="1956710"/>
            <a:ext cx="3248077" cy="3113816"/>
            <a:chOff x="4156466" y="1956710"/>
            <a:chExt cx="3248077" cy="3113816"/>
          </a:xfrm>
        </p:grpSpPr>
        <p:cxnSp>
          <p:nvCxnSpPr>
            <p:cNvPr id="95" name="Gerader Verbinder 10">
              <a:extLst>
                <a:ext uri="{FF2B5EF4-FFF2-40B4-BE49-F238E27FC236}">
                  <a16:creationId xmlns:a16="http://schemas.microsoft.com/office/drawing/2014/main" id="{FE5A30CE-2050-9405-1CFC-6A646D67B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508" y="2300034"/>
              <a:ext cx="592162" cy="676196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r Verbinder 10">
              <a:extLst>
                <a:ext uri="{FF2B5EF4-FFF2-40B4-BE49-F238E27FC236}">
                  <a16:creationId xmlns:a16="http://schemas.microsoft.com/office/drawing/2014/main" id="{1D62F354-3358-D68E-4DB7-2D8DE8EB01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5885" y="2213769"/>
              <a:ext cx="333370" cy="259253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r Verbinder 10">
              <a:extLst>
                <a:ext uri="{FF2B5EF4-FFF2-40B4-BE49-F238E27FC236}">
                  <a16:creationId xmlns:a16="http://schemas.microsoft.com/office/drawing/2014/main" id="{701D061F-2B00-F112-33A0-EFA04A74C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6223" y="2429427"/>
              <a:ext cx="2693" cy="733708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269">
              <a:extLst>
                <a:ext uri="{FF2B5EF4-FFF2-40B4-BE49-F238E27FC236}">
                  <a16:creationId xmlns:a16="http://schemas.microsoft.com/office/drawing/2014/main" id="{B25DBCDE-6783-AEF7-8679-70405E551411}"/>
                </a:ext>
              </a:extLst>
            </p:cNvPr>
            <p:cNvCxnSpPr>
              <a:cxnSpLocks/>
            </p:cNvCxnSpPr>
            <p:nvPr/>
          </p:nvCxnSpPr>
          <p:spPr>
            <a:xfrm>
              <a:off x="6945888" y="2357037"/>
              <a:ext cx="104259" cy="524874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15">
              <a:extLst>
                <a:ext uri="{FF2B5EF4-FFF2-40B4-BE49-F238E27FC236}">
                  <a16:creationId xmlns:a16="http://schemas.microsoft.com/office/drawing/2014/main" id="{55648DEB-7DAC-DD61-E4D7-272211FC0CD6}"/>
                </a:ext>
              </a:extLst>
            </p:cNvPr>
            <p:cNvCxnSpPr>
              <a:cxnSpLocks/>
            </p:cNvCxnSpPr>
            <p:nvPr/>
          </p:nvCxnSpPr>
          <p:spPr>
            <a:xfrm>
              <a:off x="6210415" y="2327419"/>
              <a:ext cx="728610" cy="12397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3">
              <a:extLst>
                <a:ext uri="{FF2B5EF4-FFF2-40B4-BE49-F238E27FC236}">
                  <a16:creationId xmlns:a16="http://schemas.microsoft.com/office/drawing/2014/main" id="{ABCB9176-7985-4474-293E-0FDADE6B50FE}"/>
                </a:ext>
              </a:extLst>
            </p:cNvPr>
            <p:cNvCxnSpPr>
              <a:cxnSpLocks/>
            </p:cNvCxnSpPr>
            <p:nvPr/>
          </p:nvCxnSpPr>
          <p:spPr>
            <a:xfrm>
              <a:off x="5175022" y="2222531"/>
              <a:ext cx="1035392" cy="110751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feld 9">
              <a:extLst>
                <a:ext uri="{FF2B5EF4-FFF2-40B4-BE49-F238E27FC236}">
                  <a16:creationId xmlns:a16="http://schemas.microsoft.com/office/drawing/2014/main" id="{585DFB55-A179-794F-1BC8-263F73FFAB3A}"/>
                </a:ext>
              </a:extLst>
            </p:cNvPr>
            <p:cNvSpPr txBox="1"/>
            <p:nvPr/>
          </p:nvSpPr>
          <p:spPr>
            <a:xfrm>
              <a:off x="4156466" y="4612345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endParaRPr lang="de-DE" sz="1400">
                <a:latin typeface="Calibri" pitchFamily="2" charset="77"/>
              </a:endParaRPr>
            </a:p>
          </p:txBody>
        </p:sp>
        <p:cxnSp>
          <p:nvCxnSpPr>
            <p:cNvPr id="104" name="Gerader Verbinder 10">
              <a:extLst>
                <a:ext uri="{FF2B5EF4-FFF2-40B4-BE49-F238E27FC236}">
                  <a16:creationId xmlns:a16="http://schemas.microsoft.com/office/drawing/2014/main" id="{7D1F92AC-1347-9998-FE96-0143637622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4602" y="2228147"/>
              <a:ext cx="520276" cy="71932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2">
              <a:extLst>
                <a:ext uri="{FF2B5EF4-FFF2-40B4-BE49-F238E27FC236}">
                  <a16:creationId xmlns:a16="http://schemas.microsoft.com/office/drawing/2014/main" id="{54EE17A6-84BA-D236-BF03-72DF94C44488}"/>
                </a:ext>
              </a:extLst>
            </p:cNvPr>
            <p:cNvCxnSpPr>
              <a:cxnSpLocks/>
            </p:cNvCxnSpPr>
            <p:nvPr/>
          </p:nvCxnSpPr>
          <p:spPr>
            <a:xfrm>
              <a:off x="4650225" y="2947476"/>
              <a:ext cx="154092" cy="1187988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7">
              <a:extLst>
                <a:ext uri="{FF2B5EF4-FFF2-40B4-BE49-F238E27FC236}">
                  <a16:creationId xmlns:a16="http://schemas.microsoft.com/office/drawing/2014/main" id="{F6D7F41A-8A9A-E16F-D939-61C46ECA41AA}"/>
                </a:ext>
              </a:extLst>
            </p:cNvPr>
            <p:cNvCxnSpPr>
              <a:cxnSpLocks/>
            </p:cNvCxnSpPr>
            <p:nvPr/>
          </p:nvCxnSpPr>
          <p:spPr>
            <a:xfrm>
              <a:off x="4804318" y="4133851"/>
              <a:ext cx="968780" cy="24252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8">
              <a:extLst>
                <a:ext uri="{FF2B5EF4-FFF2-40B4-BE49-F238E27FC236}">
                  <a16:creationId xmlns:a16="http://schemas.microsoft.com/office/drawing/2014/main" id="{8E5890AB-BEAE-55EE-6A13-BAE2BBEEB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3098" y="4298131"/>
              <a:ext cx="766311" cy="63863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hteck 22">
              <a:extLst>
                <a:ext uri="{FF2B5EF4-FFF2-40B4-BE49-F238E27FC236}">
                  <a16:creationId xmlns:a16="http://schemas.microsoft.com/office/drawing/2014/main" id="{009D8841-64AA-2C0A-D1AE-6BD3DCB73513}"/>
                </a:ext>
              </a:extLst>
            </p:cNvPr>
            <p:cNvSpPr/>
            <p:nvPr/>
          </p:nvSpPr>
          <p:spPr>
            <a:xfrm>
              <a:off x="4358436" y="1956710"/>
              <a:ext cx="3046107" cy="284540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09" name="Gerader Verbinder 10">
              <a:extLst>
                <a:ext uri="{FF2B5EF4-FFF2-40B4-BE49-F238E27FC236}">
                  <a16:creationId xmlns:a16="http://schemas.microsoft.com/office/drawing/2014/main" id="{0B105F91-4447-4886-7BB0-822B87BCF1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62411" y="3162673"/>
              <a:ext cx="390881" cy="1121895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lipse 23">
              <a:extLst>
                <a:ext uri="{FF2B5EF4-FFF2-40B4-BE49-F238E27FC236}">
                  <a16:creationId xmlns:a16="http://schemas.microsoft.com/office/drawing/2014/main" id="{379CB6FD-C3DA-0162-1271-0A3E7C965D9C}"/>
                </a:ext>
              </a:extLst>
            </p:cNvPr>
            <p:cNvSpPr/>
            <p:nvPr/>
          </p:nvSpPr>
          <p:spPr>
            <a:xfrm>
              <a:off x="5557186" y="2889833"/>
              <a:ext cx="170776" cy="15952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1" name="Flussdiagramm: Grenzstelle 24">
              <a:extLst>
                <a:ext uri="{FF2B5EF4-FFF2-40B4-BE49-F238E27FC236}">
                  <a16:creationId xmlns:a16="http://schemas.microsoft.com/office/drawing/2014/main" id="{8F6480EB-4DD7-4135-5756-09FDADD8814C}"/>
                </a:ext>
              </a:extLst>
            </p:cNvPr>
            <p:cNvSpPr/>
            <p:nvPr/>
          </p:nvSpPr>
          <p:spPr>
            <a:xfrm rot="5400000">
              <a:off x="5687625" y="3195390"/>
              <a:ext cx="319391" cy="1375311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>
                <a:ea typeface="Calibri"/>
                <a:cs typeface="Calibri"/>
              </a:endParaRPr>
            </a:p>
          </p:txBody>
        </p:sp>
        <p:sp>
          <p:nvSpPr>
            <p:cNvPr id="112" name="Flussdiagramm: Grenzstelle 26">
              <a:extLst>
                <a:ext uri="{FF2B5EF4-FFF2-40B4-BE49-F238E27FC236}">
                  <a16:creationId xmlns:a16="http://schemas.microsoft.com/office/drawing/2014/main" id="{FBD30642-9462-3C6C-2149-A8BEA8AB8B7A}"/>
                </a:ext>
              </a:extLst>
            </p:cNvPr>
            <p:cNvSpPr/>
            <p:nvPr/>
          </p:nvSpPr>
          <p:spPr>
            <a:xfrm>
              <a:off x="5077654" y="2722387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>
                <a:ea typeface="Calibri"/>
                <a:cs typeface="Calibri"/>
              </a:endParaRPr>
            </a:p>
          </p:txBody>
        </p:sp>
        <p:sp>
          <p:nvSpPr>
            <p:cNvPr id="113" name="Flussdiagramm: Grenzstelle 29">
              <a:extLst>
                <a:ext uri="{FF2B5EF4-FFF2-40B4-BE49-F238E27FC236}">
                  <a16:creationId xmlns:a16="http://schemas.microsoft.com/office/drawing/2014/main" id="{118D9BF7-5C2D-83E5-E571-E29B4B14792D}"/>
                </a:ext>
              </a:extLst>
            </p:cNvPr>
            <p:cNvSpPr/>
            <p:nvPr/>
          </p:nvSpPr>
          <p:spPr>
            <a:xfrm>
              <a:off x="6275068" y="2722387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>
                <a:ea typeface="Calibri"/>
                <a:cs typeface="Calibri"/>
              </a:endParaRPr>
            </a:p>
          </p:txBody>
        </p:sp>
        <p:cxnSp>
          <p:nvCxnSpPr>
            <p:cNvPr id="114" name="Gerade Verbindung mit Pfeil 223">
              <a:extLst>
                <a:ext uri="{FF2B5EF4-FFF2-40B4-BE49-F238E27FC236}">
                  <a16:creationId xmlns:a16="http://schemas.microsoft.com/office/drawing/2014/main" id="{07098079-72E4-560C-BE7F-5806CD0C55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48316" y="4592261"/>
              <a:ext cx="0" cy="3308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225">
              <a:extLst>
                <a:ext uri="{FF2B5EF4-FFF2-40B4-BE49-F238E27FC236}">
                  <a16:creationId xmlns:a16="http://schemas.microsoft.com/office/drawing/2014/main" id="{3D377540-8A4E-9B0B-4C1B-D8E7EAD0239B}"/>
                </a:ext>
              </a:extLst>
            </p:cNvPr>
            <p:cNvCxnSpPr>
              <a:cxnSpLocks/>
            </p:cNvCxnSpPr>
            <p:nvPr/>
          </p:nvCxnSpPr>
          <p:spPr>
            <a:xfrm>
              <a:off x="4248316" y="4923155"/>
              <a:ext cx="3328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feld 226">
              <a:extLst>
                <a:ext uri="{FF2B5EF4-FFF2-40B4-BE49-F238E27FC236}">
                  <a16:creationId xmlns:a16="http://schemas.microsoft.com/office/drawing/2014/main" id="{235830BD-7695-20AB-3738-C5C6B4B3B8D4}"/>
                </a:ext>
              </a:extLst>
            </p:cNvPr>
            <p:cNvSpPr txBox="1"/>
            <p:nvPr/>
          </p:nvSpPr>
          <p:spPr>
            <a:xfrm>
              <a:off x="4423301" y="4911002"/>
              <a:ext cx="38101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>
                  <a:latin typeface="Calibri" pitchFamily="2" charset="77"/>
                </a:rPr>
                <a:t>x</a:t>
              </a:r>
            </a:p>
          </p:txBody>
        </p:sp>
        <p:sp>
          <p:nvSpPr>
            <p:cNvPr id="117" name="Textfeld 227">
              <a:extLst>
                <a:ext uri="{FF2B5EF4-FFF2-40B4-BE49-F238E27FC236}">
                  <a16:creationId xmlns:a16="http://schemas.microsoft.com/office/drawing/2014/main" id="{837C33BD-705F-5099-F6D8-B8BC336E6D00}"/>
                </a:ext>
              </a:extLst>
            </p:cNvPr>
            <p:cNvSpPr txBox="1"/>
            <p:nvPr/>
          </p:nvSpPr>
          <p:spPr>
            <a:xfrm>
              <a:off x="4156466" y="4612345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>
                  <a:latin typeface="Calibri" pitchFamily="2" charset="77"/>
                </a:rPr>
                <a:t>y</a:t>
              </a:r>
            </a:p>
          </p:txBody>
        </p:sp>
        <p:sp>
          <p:nvSpPr>
            <p:cNvPr id="118" name="Ellipse 228">
              <a:extLst>
                <a:ext uri="{FF2B5EF4-FFF2-40B4-BE49-F238E27FC236}">
                  <a16:creationId xmlns:a16="http://schemas.microsoft.com/office/drawing/2014/main" id="{6D3C6559-A086-E8AB-7413-CD012609E914}"/>
                </a:ext>
              </a:extLst>
            </p:cNvPr>
            <p:cNvSpPr/>
            <p:nvPr/>
          </p:nvSpPr>
          <p:spPr>
            <a:xfrm>
              <a:off x="4565941" y="2868669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9" name="Ellipse 230">
              <a:extLst>
                <a:ext uri="{FF2B5EF4-FFF2-40B4-BE49-F238E27FC236}">
                  <a16:creationId xmlns:a16="http://schemas.microsoft.com/office/drawing/2014/main" id="{7F6A1346-664A-572A-1A4E-F82346C00429}"/>
                </a:ext>
              </a:extLst>
            </p:cNvPr>
            <p:cNvSpPr/>
            <p:nvPr/>
          </p:nvSpPr>
          <p:spPr>
            <a:xfrm>
              <a:off x="5676545" y="4279901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0" name="Ellipse 231">
              <a:extLst>
                <a:ext uri="{FF2B5EF4-FFF2-40B4-BE49-F238E27FC236}">
                  <a16:creationId xmlns:a16="http://schemas.microsoft.com/office/drawing/2014/main" id="{AAC4F8A3-EE3E-1D31-9DB9-233E2ADAF22F}"/>
                </a:ext>
              </a:extLst>
            </p:cNvPr>
            <p:cNvSpPr/>
            <p:nvPr/>
          </p:nvSpPr>
          <p:spPr>
            <a:xfrm>
              <a:off x="6860500" y="3108283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1" name="Ellipse 232">
              <a:extLst>
                <a:ext uri="{FF2B5EF4-FFF2-40B4-BE49-F238E27FC236}">
                  <a16:creationId xmlns:a16="http://schemas.microsoft.com/office/drawing/2014/main" id="{B437CFC4-B4FF-63A5-8076-8E517F951DE0}"/>
                </a:ext>
              </a:extLst>
            </p:cNvPr>
            <p:cNvSpPr/>
            <p:nvPr/>
          </p:nvSpPr>
          <p:spPr>
            <a:xfrm>
              <a:off x="5089634" y="2139729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2" name="Ellipse 233">
              <a:extLst>
                <a:ext uri="{FF2B5EF4-FFF2-40B4-BE49-F238E27FC236}">
                  <a16:creationId xmlns:a16="http://schemas.microsoft.com/office/drawing/2014/main" id="{2D7B5A97-CA8C-5EE4-E03E-5D21ED2C3887}"/>
                </a:ext>
              </a:extLst>
            </p:cNvPr>
            <p:cNvSpPr/>
            <p:nvPr/>
          </p:nvSpPr>
          <p:spPr>
            <a:xfrm>
              <a:off x="4718930" y="4057324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3" name="Ellipse 235">
              <a:extLst>
                <a:ext uri="{FF2B5EF4-FFF2-40B4-BE49-F238E27FC236}">
                  <a16:creationId xmlns:a16="http://schemas.microsoft.com/office/drawing/2014/main" id="{E2EEEA5D-F205-9ED6-9140-C964B580939F}"/>
                </a:ext>
              </a:extLst>
            </p:cNvPr>
            <p:cNvSpPr/>
            <p:nvPr/>
          </p:nvSpPr>
          <p:spPr>
            <a:xfrm>
              <a:off x="6860500" y="2357037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4" name="Ellipse 236">
              <a:extLst>
                <a:ext uri="{FF2B5EF4-FFF2-40B4-BE49-F238E27FC236}">
                  <a16:creationId xmlns:a16="http://schemas.microsoft.com/office/drawing/2014/main" id="{F7E18A9F-B165-8B66-EB80-A5F52EF1E211}"/>
                </a:ext>
              </a:extLst>
            </p:cNvPr>
            <p:cNvSpPr/>
            <p:nvPr/>
          </p:nvSpPr>
          <p:spPr>
            <a:xfrm>
              <a:off x="5518860" y="220287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5" name="Ellipse 237">
              <a:extLst>
                <a:ext uri="{FF2B5EF4-FFF2-40B4-BE49-F238E27FC236}">
                  <a16:creationId xmlns:a16="http://schemas.microsoft.com/office/drawing/2014/main" id="{534BB422-E16C-17D3-5F31-4BB3642999B9}"/>
                </a:ext>
              </a:extLst>
            </p:cNvPr>
            <p:cNvSpPr/>
            <p:nvPr/>
          </p:nvSpPr>
          <p:spPr>
            <a:xfrm>
              <a:off x="4650225" y="2399252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6" name="Ellipse 238">
              <a:extLst>
                <a:ext uri="{FF2B5EF4-FFF2-40B4-BE49-F238E27FC236}">
                  <a16:creationId xmlns:a16="http://schemas.microsoft.com/office/drawing/2014/main" id="{51E32979-60DD-0A88-BE8E-E614E2A72EF0}"/>
                </a:ext>
              </a:extLst>
            </p:cNvPr>
            <p:cNvSpPr/>
            <p:nvPr/>
          </p:nvSpPr>
          <p:spPr>
            <a:xfrm>
              <a:off x="4815348" y="342365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Ellipse 239">
              <a:extLst>
                <a:ext uri="{FF2B5EF4-FFF2-40B4-BE49-F238E27FC236}">
                  <a16:creationId xmlns:a16="http://schemas.microsoft.com/office/drawing/2014/main" id="{11E1F52F-E8AF-C103-9CB8-16EBB4224694}"/>
                </a:ext>
              </a:extLst>
            </p:cNvPr>
            <p:cNvSpPr/>
            <p:nvPr/>
          </p:nvSpPr>
          <p:spPr>
            <a:xfrm>
              <a:off x="5924800" y="290931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Ellipse 241">
              <a:extLst>
                <a:ext uri="{FF2B5EF4-FFF2-40B4-BE49-F238E27FC236}">
                  <a16:creationId xmlns:a16="http://schemas.microsoft.com/office/drawing/2014/main" id="{842F2735-D272-F512-0D40-F9EB8EC405FC}"/>
                </a:ext>
              </a:extLst>
            </p:cNvPr>
            <p:cNvSpPr/>
            <p:nvPr/>
          </p:nvSpPr>
          <p:spPr>
            <a:xfrm>
              <a:off x="6660369" y="333378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9" name="Ellipse 242">
              <a:extLst>
                <a:ext uri="{FF2B5EF4-FFF2-40B4-BE49-F238E27FC236}">
                  <a16:creationId xmlns:a16="http://schemas.microsoft.com/office/drawing/2014/main" id="{CD8FCBB2-B4B3-AF37-1504-6DC8E9DDADE8}"/>
                </a:ext>
              </a:extLst>
            </p:cNvPr>
            <p:cNvSpPr/>
            <p:nvPr/>
          </p:nvSpPr>
          <p:spPr>
            <a:xfrm>
              <a:off x="6025649" y="2106322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Ellipse 243">
              <a:extLst>
                <a:ext uri="{FF2B5EF4-FFF2-40B4-BE49-F238E27FC236}">
                  <a16:creationId xmlns:a16="http://schemas.microsoft.com/office/drawing/2014/main" id="{56FFB11F-6CE1-AB12-65C8-8D72F828B874}"/>
                </a:ext>
              </a:extLst>
            </p:cNvPr>
            <p:cNvSpPr/>
            <p:nvPr/>
          </p:nvSpPr>
          <p:spPr>
            <a:xfrm>
              <a:off x="5302958" y="4403338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Ellipse 244">
              <a:extLst>
                <a:ext uri="{FF2B5EF4-FFF2-40B4-BE49-F238E27FC236}">
                  <a16:creationId xmlns:a16="http://schemas.microsoft.com/office/drawing/2014/main" id="{7EE32D14-F403-D779-56CE-45A8CCD14A85}"/>
                </a:ext>
              </a:extLst>
            </p:cNvPr>
            <p:cNvSpPr/>
            <p:nvPr/>
          </p:nvSpPr>
          <p:spPr>
            <a:xfrm>
              <a:off x="5689338" y="3407950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2" name="Ellipse 246">
              <a:extLst>
                <a:ext uri="{FF2B5EF4-FFF2-40B4-BE49-F238E27FC236}">
                  <a16:creationId xmlns:a16="http://schemas.microsoft.com/office/drawing/2014/main" id="{05521E22-81F9-C45C-F086-3AAD4DADD7D3}"/>
                </a:ext>
              </a:extLst>
            </p:cNvPr>
            <p:cNvSpPr/>
            <p:nvPr/>
          </p:nvSpPr>
          <p:spPr>
            <a:xfrm>
              <a:off x="6126655" y="220067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3" name="Ellipse 247">
              <a:extLst>
                <a:ext uri="{FF2B5EF4-FFF2-40B4-BE49-F238E27FC236}">
                  <a16:creationId xmlns:a16="http://schemas.microsoft.com/office/drawing/2014/main" id="{6B2FFB7C-9A74-60F8-39B9-1428344FA443}"/>
                </a:ext>
              </a:extLst>
            </p:cNvPr>
            <p:cNvSpPr/>
            <p:nvPr/>
          </p:nvSpPr>
          <p:spPr>
            <a:xfrm>
              <a:off x="6575109" y="2249178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4" name="Ellipse 249">
              <a:extLst>
                <a:ext uri="{FF2B5EF4-FFF2-40B4-BE49-F238E27FC236}">
                  <a16:creationId xmlns:a16="http://schemas.microsoft.com/office/drawing/2014/main" id="{586C844C-EA3D-A682-C4F1-FA627CDCE3F9}"/>
                </a:ext>
              </a:extLst>
            </p:cNvPr>
            <p:cNvSpPr/>
            <p:nvPr/>
          </p:nvSpPr>
          <p:spPr>
            <a:xfrm>
              <a:off x="6939025" y="405722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5" name="Ellipse 250">
              <a:extLst>
                <a:ext uri="{FF2B5EF4-FFF2-40B4-BE49-F238E27FC236}">
                  <a16:creationId xmlns:a16="http://schemas.microsoft.com/office/drawing/2014/main" id="{7FAC721A-BDFF-3D3F-13F8-3FDB68D4A2D2}"/>
                </a:ext>
              </a:extLst>
            </p:cNvPr>
            <p:cNvSpPr/>
            <p:nvPr/>
          </p:nvSpPr>
          <p:spPr>
            <a:xfrm>
              <a:off x="4559292" y="374121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6" name="Ellipse 251">
              <a:extLst>
                <a:ext uri="{FF2B5EF4-FFF2-40B4-BE49-F238E27FC236}">
                  <a16:creationId xmlns:a16="http://schemas.microsoft.com/office/drawing/2014/main" id="{DC10A051-ACCA-B06F-3C81-3C0A77D0CAEA}"/>
                </a:ext>
              </a:extLst>
            </p:cNvPr>
            <p:cNvSpPr/>
            <p:nvPr/>
          </p:nvSpPr>
          <p:spPr>
            <a:xfrm>
              <a:off x="4893954" y="4514020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7" name="Ellipse 254">
              <a:extLst>
                <a:ext uri="{FF2B5EF4-FFF2-40B4-BE49-F238E27FC236}">
                  <a16:creationId xmlns:a16="http://schemas.microsoft.com/office/drawing/2014/main" id="{5560133B-6267-36F2-B0BA-39D5E397C996}"/>
                </a:ext>
              </a:extLst>
            </p:cNvPr>
            <p:cNvSpPr/>
            <p:nvPr/>
          </p:nvSpPr>
          <p:spPr>
            <a:xfrm>
              <a:off x="4815348" y="253275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8" name="Ellipse 255">
              <a:extLst>
                <a:ext uri="{FF2B5EF4-FFF2-40B4-BE49-F238E27FC236}">
                  <a16:creationId xmlns:a16="http://schemas.microsoft.com/office/drawing/2014/main" id="{48DDB6CB-7364-AF25-07A1-C737613241C4}"/>
                </a:ext>
              </a:extLst>
            </p:cNvPr>
            <p:cNvSpPr/>
            <p:nvPr/>
          </p:nvSpPr>
          <p:spPr>
            <a:xfrm>
              <a:off x="4732863" y="2116529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9" name="Ellipse 256">
              <a:extLst>
                <a:ext uri="{FF2B5EF4-FFF2-40B4-BE49-F238E27FC236}">
                  <a16:creationId xmlns:a16="http://schemas.microsoft.com/office/drawing/2014/main" id="{2CA1DE21-104B-0462-A362-3102F94B5DBE}"/>
                </a:ext>
              </a:extLst>
            </p:cNvPr>
            <p:cNvSpPr/>
            <p:nvPr/>
          </p:nvSpPr>
          <p:spPr>
            <a:xfrm>
              <a:off x="4479758" y="265637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0" name="Ellipse 257">
              <a:extLst>
                <a:ext uri="{FF2B5EF4-FFF2-40B4-BE49-F238E27FC236}">
                  <a16:creationId xmlns:a16="http://schemas.microsoft.com/office/drawing/2014/main" id="{EC542B67-BC14-9891-C328-AAE7759FFC2B}"/>
                </a:ext>
              </a:extLst>
            </p:cNvPr>
            <p:cNvSpPr/>
            <p:nvPr/>
          </p:nvSpPr>
          <p:spPr>
            <a:xfrm>
              <a:off x="5917756" y="3277209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1" name="Ellipse 259">
              <a:extLst>
                <a:ext uri="{FF2B5EF4-FFF2-40B4-BE49-F238E27FC236}">
                  <a16:creationId xmlns:a16="http://schemas.microsoft.com/office/drawing/2014/main" id="{99AEDD7D-46ED-A398-20DA-75864ECC3212}"/>
                </a:ext>
              </a:extLst>
            </p:cNvPr>
            <p:cNvSpPr/>
            <p:nvPr/>
          </p:nvSpPr>
          <p:spPr>
            <a:xfrm>
              <a:off x="5566617" y="252033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2" name="Ellipse 260">
              <a:extLst>
                <a:ext uri="{FF2B5EF4-FFF2-40B4-BE49-F238E27FC236}">
                  <a16:creationId xmlns:a16="http://schemas.microsoft.com/office/drawing/2014/main" id="{455A3185-7A2E-9C21-A181-B6CEC6854AD8}"/>
                </a:ext>
              </a:extLst>
            </p:cNvPr>
            <p:cNvSpPr/>
            <p:nvPr/>
          </p:nvSpPr>
          <p:spPr>
            <a:xfrm>
              <a:off x="4597241" y="3269500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3" name="Ellipse 262">
              <a:extLst>
                <a:ext uri="{FF2B5EF4-FFF2-40B4-BE49-F238E27FC236}">
                  <a16:creationId xmlns:a16="http://schemas.microsoft.com/office/drawing/2014/main" id="{E084A402-E6A1-EADD-2090-E5C074DADC14}"/>
                </a:ext>
              </a:extLst>
            </p:cNvPr>
            <p:cNvSpPr/>
            <p:nvPr/>
          </p:nvSpPr>
          <p:spPr>
            <a:xfrm>
              <a:off x="6740100" y="277242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4" name="Ellipse 263">
              <a:extLst>
                <a:ext uri="{FF2B5EF4-FFF2-40B4-BE49-F238E27FC236}">
                  <a16:creationId xmlns:a16="http://schemas.microsoft.com/office/drawing/2014/main" id="{8CE7C5ED-2707-D30B-4936-1C70AFDC51E9}"/>
                </a:ext>
              </a:extLst>
            </p:cNvPr>
            <p:cNvSpPr/>
            <p:nvPr/>
          </p:nvSpPr>
          <p:spPr>
            <a:xfrm>
              <a:off x="4468530" y="429813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5" name="Ellipse 264">
              <a:extLst>
                <a:ext uri="{FF2B5EF4-FFF2-40B4-BE49-F238E27FC236}">
                  <a16:creationId xmlns:a16="http://schemas.microsoft.com/office/drawing/2014/main" id="{1F50A48F-686E-2746-7520-D6AFC2449530}"/>
                </a:ext>
              </a:extLst>
            </p:cNvPr>
            <p:cNvSpPr/>
            <p:nvPr/>
          </p:nvSpPr>
          <p:spPr>
            <a:xfrm>
              <a:off x="6104292" y="2253520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6" name="Ellipse 265">
              <a:extLst>
                <a:ext uri="{FF2B5EF4-FFF2-40B4-BE49-F238E27FC236}">
                  <a16:creationId xmlns:a16="http://schemas.microsoft.com/office/drawing/2014/main" id="{9E35CD00-227B-35BE-88B7-77828F8F6AB7}"/>
                </a:ext>
              </a:extLst>
            </p:cNvPr>
            <p:cNvSpPr/>
            <p:nvPr/>
          </p:nvSpPr>
          <p:spPr>
            <a:xfrm>
              <a:off x="6446905" y="4216848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7" name="Ellipse 266">
              <a:extLst>
                <a:ext uri="{FF2B5EF4-FFF2-40B4-BE49-F238E27FC236}">
                  <a16:creationId xmlns:a16="http://schemas.microsoft.com/office/drawing/2014/main" id="{4B9E8943-5DAE-DFC5-04EB-A01592EA7C74}"/>
                </a:ext>
              </a:extLst>
            </p:cNvPr>
            <p:cNvSpPr/>
            <p:nvPr/>
          </p:nvSpPr>
          <p:spPr>
            <a:xfrm>
              <a:off x="4804397" y="2401704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8" name="Ellipse 267">
              <a:extLst>
                <a:ext uri="{FF2B5EF4-FFF2-40B4-BE49-F238E27FC236}">
                  <a16:creationId xmlns:a16="http://schemas.microsoft.com/office/drawing/2014/main" id="{CD6F3687-9EDE-D88D-87BB-D908F26CDD0C}"/>
                </a:ext>
              </a:extLst>
            </p:cNvPr>
            <p:cNvSpPr/>
            <p:nvPr/>
          </p:nvSpPr>
          <p:spPr>
            <a:xfrm>
              <a:off x="6964759" y="2722387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8697F74-7DA2-4304-88B5-D1F9EEA723E1}"/>
              </a:ext>
            </a:extLst>
          </p:cNvPr>
          <p:cNvGrpSpPr/>
          <p:nvPr/>
        </p:nvGrpSpPr>
        <p:grpSpPr>
          <a:xfrm>
            <a:off x="590881" y="1927956"/>
            <a:ext cx="3248077" cy="3113816"/>
            <a:chOff x="590881" y="1927956"/>
            <a:chExt cx="3248077" cy="3113816"/>
          </a:xfrm>
        </p:grpSpPr>
        <p:cxnSp>
          <p:nvCxnSpPr>
            <p:cNvPr id="149" name="Gerader Verbinder 10">
              <a:extLst>
                <a:ext uri="{FF2B5EF4-FFF2-40B4-BE49-F238E27FC236}">
                  <a16:creationId xmlns:a16="http://schemas.microsoft.com/office/drawing/2014/main" id="{6A474622-2127-B251-21A5-FB19575D0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7923" y="2271280"/>
              <a:ext cx="592162" cy="676196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r Verbinder 10">
              <a:extLst>
                <a:ext uri="{FF2B5EF4-FFF2-40B4-BE49-F238E27FC236}">
                  <a16:creationId xmlns:a16="http://schemas.microsoft.com/office/drawing/2014/main" id="{8C21F1FF-3426-3372-457B-F834AC9BB3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0300" y="2185015"/>
              <a:ext cx="333370" cy="259253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r Verbinder 10">
              <a:extLst>
                <a:ext uri="{FF2B5EF4-FFF2-40B4-BE49-F238E27FC236}">
                  <a16:creationId xmlns:a16="http://schemas.microsoft.com/office/drawing/2014/main" id="{D6A39794-465E-E923-174E-1EB0AA3BB2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0638" y="2400673"/>
              <a:ext cx="2693" cy="733708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r Verbinder 269">
              <a:extLst>
                <a:ext uri="{FF2B5EF4-FFF2-40B4-BE49-F238E27FC236}">
                  <a16:creationId xmlns:a16="http://schemas.microsoft.com/office/drawing/2014/main" id="{8549393E-8B38-074B-DEC2-896A1F12950F}"/>
                </a:ext>
              </a:extLst>
            </p:cNvPr>
            <p:cNvCxnSpPr>
              <a:cxnSpLocks/>
            </p:cNvCxnSpPr>
            <p:nvPr/>
          </p:nvCxnSpPr>
          <p:spPr>
            <a:xfrm>
              <a:off x="3380303" y="2328283"/>
              <a:ext cx="104259" cy="524874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r Verbinder 15">
              <a:extLst>
                <a:ext uri="{FF2B5EF4-FFF2-40B4-BE49-F238E27FC236}">
                  <a16:creationId xmlns:a16="http://schemas.microsoft.com/office/drawing/2014/main" id="{B7D7C0C7-E12C-6F9E-1AD2-518297C43348}"/>
                </a:ext>
              </a:extLst>
            </p:cNvPr>
            <p:cNvCxnSpPr>
              <a:cxnSpLocks/>
            </p:cNvCxnSpPr>
            <p:nvPr/>
          </p:nvCxnSpPr>
          <p:spPr>
            <a:xfrm>
              <a:off x="2644830" y="2298665"/>
              <a:ext cx="728610" cy="12397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r Verbinder 13">
              <a:extLst>
                <a:ext uri="{FF2B5EF4-FFF2-40B4-BE49-F238E27FC236}">
                  <a16:creationId xmlns:a16="http://schemas.microsoft.com/office/drawing/2014/main" id="{CF056C05-454B-1F28-726B-4C09BDF6F40C}"/>
                </a:ext>
              </a:extLst>
            </p:cNvPr>
            <p:cNvCxnSpPr>
              <a:cxnSpLocks/>
            </p:cNvCxnSpPr>
            <p:nvPr/>
          </p:nvCxnSpPr>
          <p:spPr>
            <a:xfrm>
              <a:off x="1609437" y="2193777"/>
              <a:ext cx="1035392" cy="110751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feld 9">
              <a:extLst>
                <a:ext uri="{FF2B5EF4-FFF2-40B4-BE49-F238E27FC236}">
                  <a16:creationId xmlns:a16="http://schemas.microsoft.com/office/drawing/2014/main" id="{D4BDB0B3-50A8-A960-8178-F5E9F6D5AFC4}"/>
                </a:ext>
              </a:extLst>
            </p:cNvPr>
            <p:cNvSpPr txBox="1"/>
            <p:nvPr/>
          </p:nvSpPr>
          <p:spPr>
            <a:xfrm>
              <a:off x="590881" y="4583591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endParaRPr lang="de-DE" sz="1400">
                <a:latin typeface="Calibri" pitchFamily="2" charset="77"/>
              </a:endParaRPr>
            </a:p>
          </p:txBody>
        </p:sp>
        <p:cxnSp>
          <p:nvCxnSpPr>
            <p:cNvPr id="157" name="Gerader Verbinder 10">
              <a:extLst>
                <a:ext uri="{FF2B5EF4-FFF2-40B4-BE49-F238E27FC236}">
                  <a16:creationId xmlns:a16="http://schemas.microsoft.com/office/drawing/2014/main" id="{149E3836-3959-0A0B-4206-17524D800D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0263" y="2242525"/>
              <a:ext cx="520276" cy="719328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r Verbinder 12">
              <a:extLst>
                <a:ext uri="{FF2B5EF4-FFF2-40B4-BE49-F238E27FC236}">
                  <a16:creationId xmlns:a16="http://schemas.microsoft.com/office/drawing/2014/main" id="{DEEF427E-D775-B75D-1FFA-3FB6EE376535}"/>
                </a:ext>
              </a:extLst>
            </p:cNvPr>
            <p:cNvCxnSpPr>
              <a:cxnSpLocks/>
            </p:cNvCxnSpPr>
            <p:nvPr/>
          </p:nvCxnSpPr>
          <p:spPr>
            <a:xfrm>
              <a:off x="1084640" y="2918722"/>
              <a:ext cx="154092" cy="1187988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r Verbinder 17">
              <a:extLst>
                <a:ext uri="{FF2B5EF4-FFF2-40B4-BE49-F238E27FC236}">
                  <a16:creationId xmlns:a16="http://schemas.microsoft.com/office/drawing/2014/main" id="{9E5E150C-3E0D-B6E4-4E45-95F118F98C70}"/>
                </a:ext>
              </a:extLst>
            </p:cNvPr>
            <p:cNvCxnSpPr>
              <a:cxnSpLocks/>
            </p:cNvCxnSpPr>
            <p:nvPr/>
          </p:nvCxnSpPr>
          <p:spPr>
            <a:xfrm>
              <a:off x="1238733" y="4105097"/>
              <a:ext cx="968780" cy="24252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r Verbinder 18">
              <a:extLst>
                <a:ext uri="{FF2B5EF4-FFF2-40B4-BE49-F238E27FC236}">
                  <a16:creationId xmlns:a16="http://schemas.microsoft.com/office/drawing/2014/main" id="{FD5A218B-391D-2DF5-0C9D-8676F7047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7513" y="4269377"/>
              <a:ext cx="766311" cy="63863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Rechteck 22">
              <a:extLst>
                <a:ext uri="{FF2B5EF4-FFF2-40B4-BE49-F238E27FC236}">
                  <a16:creationId xmlns:a16="http://schemas.microsoft.com/office/drawing/2014/main" id="{F95D03BC-2FC2-1B77-FED6-0E8CD75185CA}"/>
                </a:ext>
              </a:extLst>
            </p:cNvPr>
            <p:cNvSpPr/>
            <p:nvPr/>
          </p:nvSpPr>
          <p:spPr>
            <a:xfrm>
              <a:off x="792851" y="1927956"/>
              <a:ext cx="3046107" cy="2845401"/>
            </a:xfrm>
            <a:prstGeom prst="rect">
              <a:avLst/>
            </a:prstGeom>
            <a:noFill/>
            <a:ln w="57150">
              <a:solidFill>
                <a:srgbClr val="D7230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62" name="Gerader Verbinder 10">
              <a:extLst>
                <a:ext uri="{FF2B5EF4-FFF2-40B4-BE49-F238E27FC236}">
                  <a16:creationId xmlns:a16="http://schemas.microsoft.com/office/drawing/2014/main" id="{0AB03012-CA3B-6532-B4A8-F65188EE30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6826" y="3133919"/>
              <a:ext cx="390881" cy="1121895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Ellipse 23">
              <a:extLst>
                <a:ext uri="{FF2B5EF4-FFF2-40B4-BE49-F238E27FC236}">
                  <a16:creationId xmlns:a16="http://schemas.microsoft.com/office/drawing/2014/main" id="{3156EBA1-5E70-7073-D5C8-8DDA1B69BD46}"/>
                </a:ext>
              </a:extLst>
            </p:cNvPr>
            <p:cNvSpPr/>
            <p:nvPr/>
          </p:nvSpPr>
          <p:spPr>
            <a:xfrm>
              <a:off x="1991601" y="2861079"/>
              <a:ext cx="170776" cy="159524"/>
            </a:xfrm>
            <a:prstGeom prst="ellipse">
              <a:avLst/>
            </a:prstGeom>
            <a:solidFill>
              <a:schemeClr val="bg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4" name="Flussdiagramm: Grenzstelle 24">
              <a:extLst>
                <a:ext uri="{FF2B5EF4-FFF2-40B4-BE49-F238E27FC236}">
                  <a16:creationId xmlns:a16="http://schemas.microsoft.com/office/drawing/2014/main" id="{5F6751E3-963E-ECE6-7685-E0EACB031473}"/>
                </a:ext>
              </a:extLst>
            </p:cNvPr>
            <p:cNvSpPr/>
            <p:nvPr/>
          </p:nvSpPr>
          <p:spPr>
            <a:xfrm rot="5400000">
              <a:off x="2122040" y="3166636"/>
              <a:ext cx="319391" cy="1375311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>
                <a:ea typeface="Calibri"/>
                <a:cs typeface="Calibri"/>
              </a:endParaRPr>
            </a:p>
          </p:txBody>
        </p:sp>
        <p:sp>
          <p:nvSpPr>
            <p:cNvPr id="165" name="Flussdiagramm: Grenzstelle 26">
              <a:extLst>
                <a:ext uri="{FF2B5EF4-FFF2-40B4-BE49-F238E27FC236}">
                  <a16:creationId xmlns:a16="http://schemas.microsoft.com/office/drawing/2014/main" id="{E9026013-9C58-F3C4-3EFD-45236194AAF6}"/>
                </a:ext>
              </a:extLst>
            </p:cNvPr>
            <p:cNvSpPr/>
            <p:nvPr/>
          </p:nvSpPr>
          <p:spPr>
            <a:xfrm>
              <a:off x="1512069" y="2693633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>
                <a:ea typeface="Calibri"/>
                <a:cs typeface="Calibri"/>
              </a:endParaRPr>
            </a:p>
          </p:txBody>
        </p:sp>
        <p:sp>
          <p:nvSpPr>
            <p:cNvPr id="166" name="Flussdiagramm: Grenzstelle 29">
              <a:extLst>
                <a:ext uri="{FF2B5EF4-FFF2-40B4-BE49-F238E27FC236}">
                  <a16:creationId xmlns:a16="http://schemas.microsoft.com/office/drawing/2014/main" id="{9C1CEA54-D286-A98A-98B6-060EA696705F}"/>
                </a:ext>
              </a:extLst>
            </p:cNvPr>
            <p:cNvSpPr/>
            <p:nvPr/>
          </p:nvSpPr>
          <p:spPr>
            <a:xfrm>
              <a:off x="2709483" y="2693633"/>
              <a:ext cx="341920" cy="1284692"/>
            </a:xfrm>
            <a:prstGeom prst="flowChartTerminator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0734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14680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2202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82936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03670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24404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451381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658722" algn="l" defTabSz="207340" rtl="0" eaLnBrk="1" latinLnBrk="0" hangingPunct="1">
                <a:defRPr sz="816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800">
                <a:ea typeface="Calibri"/>
                <a:cs typeface="Calibri"/>
              </a:endParaRPr>
            </a:p>
          </p:txBody>
        </p:sp>
        <p:cxnSp>
          <p:nvCxnSpPr>
            <p:cNvPr id="167" name="Gerade Verbindung mit Pfeil 223">
              <a:extLst>
                <a:ext uri="{FF2B5EF4-FFF2-40B4-BE49-F238E27FC236}">
                  <a16:creationId xmlns:a16="http://schemas.microsoft.com/office/drawing/2014/main" id="{C8AD0FA3-D8FF-C195-9334-B1D0343C28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731" y="4563507"/>
              <a:ext cx="0" cy="3308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 Verbindung mit Pfeil 225">
              <a:extLst>
                <a:ext uri="{FF2B5EF4-FFF2-40B4-BE49-F238E27FC236}">
                  <a16:creationId xmlns:a16="http://schemas.microsoft.com/office/drawing/2014/main" id="{654F3459-0D69-B9AE-916D-202C99497479}"/>
                </a:ext>
              </a:extLst>
            </p:cNvPr>
            <p:cNvCxnSpPr>
              <a:cxnSpLocks/>
            </p:cNvCxnSpPr>
            <p:nvPr/>
          </p:nvCxnSpPr>
          <p:spPr>
            <a:xfrm>
              <a:off x="682731" y="4894401"/>
              <a:ext cx="3328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feld 226">
              <a:extLst>
                <a:ext uri="{FF2B5EF4-FFF2-40B4-BE49-F238E27FC236}">
                  <a16:creationId xmlns:a16="http://schemas.microsoft.com/office/drawing/2014/main" id="{875F32DF-F2A9-FF52-5768-562E628F111C}"/>
                </a:ext>
              </a:extLst>
            </p:cNvPr>
            <p:cNvSpPr txBox="1"/>
            <p:nvPr/>
          </p:nvSpPr>
          <p:spPr>
            <a:xfrm>
              <a:off x="857716" y="4882248"/>
              <a:ext cx="38101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>
                  <a:latin typeface="Calibri" pitchFamily="2" charset="77"/>
                </a:rPr>
                <a:t>x</a:t>
              </a:r>
            </a:p>
          </p:txBody>
        </p:sp>
        <p:sp>
          <p:nvSpPr>
            <p:cNvPr id="170" name="Textfeld 227">
              <a:extLst>
                <a:ext uri="{FF2B5EF4-FFF2-40B4-BE49-F238E27FC236}">
                  <a16:creationId xmlns:a16="http://schemas.microsoft.com/office/drawing/2014/main" id="{1973C47C-C590-8E6A-20EA-91B1DE5BD496}"/>
                </a:ext>
              </a:extLst>
            </p:cNvPr>
            <p:cNvSpPr txBox="1"/>
            <p:nvPr/>
          </p:nvSpPr>
          <p:spPr>
            <a:xfrm>
              <a:off x="590881" y="4583591"/>
              <a:ext cx="134248" cy="159524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 rtlCol="0" anchor="t" anchorCtr="0">
              <a:noAutofit/>
            </a:bodyPr>
            <a:lstStyle/>
            <a:p>
              <a:pPr algn="l"/>
              <a:r>
                <a:rPr lang="de-DE" sz="1400">
                  <a:latin typeface="Calibri" pitchFamily="2" charset="77"/>
                </a:rPr>
                <a:t>y</a:t>
              </a:r>
            </a:p>
          </p:txBody>
        </p:sp>
        <p:sp>
          <p:nvSpPr>
            <p:cNvPr id="171" name="Ellipse 228">
              <a:extLst>
                <a:ext uri="{FF2B5EF4-FFF2-40B4-BE49-F238E27FC236}">
                  <a16:creationId xmlns:a16="http://schemas.microsoft.com/office/drawing/2014/main" id="{799DAADD-302C-A480-0389-AC6820CBC832}"/>
                </a:ext>
              </a:extLst>
            </p:cNvPr>
            <p:cNvSpPr/>
            <p:nvPr/>
          </p:nvSpPr>
          <p:spPr>
            <a:xfrm>
              <a:off x="1000356" y="2839915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2" name="Ellipse 230">
              <a:extLst>
                <a:ext uri="{FF2B5EF4-FFF2-40B4-BE49-F238E27FC236}">
                  <a16:creationId xmlns:a16="http://schemas.microsoft.com/office/drawing/2014/main" id="{D3FD6F9B-8B38-E55A-2A35-93D4DD54825D}"/>
                </a:ext>
              </a:extLst>
            </p:cNvPr>
            <p:cNvSpPr/>
            <p:nvPr/>
          </p:nvSpPr>
          <p:spPr>
            <a:xfrm>
              <a:off x="2110960" y="4251147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3" name="Ellipse 231">
              <a:extLst>
                <a:ext uri="{FF2B5EF4-FFF2-40B4-BE49-F238E27FC236}">
                  <a16:creationId xmlns:a16="http://schemas.microsoft.com/office/drawing/2014/main" id="{F02F8BBD-826B-D4AE-E69F-A7F211316B0D}"/>
                </a:ext>
              </a:extLst>
            </p:cNvPr>
            <p:cNvSpPr/>
            <p:nvPr/>
          </p:nvSpPr>
          <p:spPr>
            <a:xfrm>
              <a:off x="3294915" y="3079529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Ellipse 232">
              <a:extLst>
                <a:ext uri="{FF2B5EF4-FFF2-40B4-BE49-F238E27FC236}">
                  <a16:creationId xmlns:a16="http://schemas.microsoft.com/office/drawing/2014/main" id="{5DDABBA1-253C-DA4E-EAE6-076BD646050E}"/>
                </a:ext>
              </a:extLst>
            </p:cNvPr>
            <p:cNvSpPr/>
            <p:nvPr/>
          </p:nvSpPr>
          <p:spPr>
            <a:xfrm>
              <a:off x="1524049" y="2110975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5" name="Ellipse 233">
              <a:extLst>
                <a:ext uri="{FF2B5EF4-FFF2-40B4-BE49-F238E27FC236}">
                  <a16:creationId xmlns:a16="http://schemas.microsoft.com/office/drawing/2014/main" id="{6E379BFA-BCB1-3DB4-5C6C-1034981288FC}"/>
                </a:ext>
              </a:extLst>
            </p:cNvPr>
            <p:cNvSpPr/>
            <p:nvPr/>
          </p:nvSpPr>
          <p:spPr>
            <a:xfrm>
              <a:off x="1153345" y="4028570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6" name="Ellipse 235">
              <a:extLst>
                <a:ext uri="{FF2B5EF4-FFF2-40B4-BE49-F238E27FC236}">
                  <a16:creationId xmlns:a16="http://schemas.microsoft.com/office/drawing/2014/main" id="{F3A7FAF9-397F-F890-E1F1-688B48155E3C}"/>
                </a:ext>
              </a:extLst>
            </p:cNvPr>
            <p:cNvSpPr/>
            <p:nvPr/>
          </p:nvSpPr>
          <p:spPr>
            <a:xfrm>
              <a:off x="3294915" y="2328283"/>
              <a:ext cx="170776" cy="159524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7" name="Ellipse 236">
              <a:extLst>
                <a:ext uri="{FF2B5EF4-FFF2-40B4-BE49-F238E27FC236}">
                  <a16:creationId xmlns:a16="http://schemas.microsoft.com/office/drawing/2014/main" id="{DFC6DA6E-1B94-E7DE-7E13-180EBB8FC1CF}"/>
                </a:ext>
              </a:extLst>
            </p:cNvPr>
            <p:cNvSpPr/>
            <p:nvPr/>
          </p:nvSpPr>
          <p:spPr>
            <a:xfrm>
              <a:off x="1953275" y="217411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8" name="Ellipse 237">
              <a:extLst>
                <a:ext uri="{FF2B5EF4-FFF2-40B4-BE49-F238E27FC236}">
                  <a16:creationId xmlns:a16="http://schemas.microsoft.com/office/drawing/2014/main" id="{E0B68BED-3248-0B9E-D3A4-9117BABBDE34}"/>
                </a:ext>
              </a:extLst>
            </p:cNvPr>
            <p:cNvSpPr/>
            <p:nvPr/>
          </p:nvSpPr>
          <p:spPr>
            <a:xfrm>
              <a:off x="1084640" y="2370498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9" name="Ellipse 238">
              <a:extLst>
                <a:ext uri="{FF2B5EF4-FFF2-40B4-BE49-F238E27FC236}">
                  <a16:creationId xmlns:a16="http://schemas.microsoft.com/office/drawing/2014/main" id="{1068C3B7-31AD-8828-E927-AD68F4705048}"/>
                </a:ext>
              </a:extLst>
            </p:cNvPr>
            <p:cNvSpPr/>
            <p:nvPr/>
          </p:nvSpPr>
          <p:spPr>
            <a:xfrm>
              <a:off x="1249763" y="339489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0" name="Ellipse 239">
              <a:extLst>
                <a:ext uri="{FF2B5EF4-FFF2-40B4-BE49-F238E27FC236}">
                  <a16:creationId xmlns:a16="http://schemas.microsoft.com/office/drawing/2014/main" id="{B075DCC9-219A-F3C2-1713-68EBF7974DF1}"/>
                </a:ext>
              </a:extLst>
            </p:cNvPr>
            <p:cNvSpPr/>
            <p:nvPr/>
          </p:nvSpPr>
          <p:spPr>
            <a:xfrm>
              <a:off x="2359215" y="288055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1" name="Ellipse 241">
              <a:extLst>
                <a:ext uri="{FF2B5EF4-FFF2-40B4-BE49-F238E27FC236}">
                  <a16:creationId xmlns:a16="http://schemas.microsoft.com/office/drawing/2014/main" id="{91FE7A2A-B8B4-9C16-C85F-3A2AA1A4F22E}"/>
                </a:ext>
              </a:extLst>
            </p:cNvPr>
            <p:cNvSpPr/>
            <p:nvPr/>
          </p:nvSpPr>
          <p:spPr>
            <a:xfrm>
              <a:off x="3094784" y="3305031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2" name="Ellipse 242">
              <a:extLst>
                <a:ext uri="{FF2B5EF4-FFF2-40B4-BE49-F238E27FC236}">
                  <a16:creationId xmlns:a16="http://schemas.microsoft.com/office/drawing/2014/main" id="{312828D6-5857-4FC6-7681-CA2475899B4C}"/>
                </a:ext>
              </a:extLst>
            </p:cNvPr>
            <p:cNvSpPr/>
            <p:nvPr/>
          </p:nvSpPr>
          <p:spPr>
            <a:xfrm>
              <a:off x="2460064" y="2077568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3" name="Ellipse 243">
              <a:extLst>
                <a:ext uri="{FF2B5EF4-FFF2-40B4-BE49-F238E27FC236}">
                  <a16:creationId xmlns:a16="http://schemas.microsoft.com/office/drawing/2014/main" id="{7391E85F-137B-36E5-A611-1D4550C36A05}"/>
                </a:ext>
              </a:extLst>
            </p:cNvPr>
            <p:cNvSpPr/>
            <p:nvPr/>
          </p:nvSpPr>
          <p:spPr>
            <a:xfrm>
              <a:off x="1737373" y="437458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4" name="Ellipse 244">
              <a:extLst>
                <a:ext uri="{FF2B5EF4-FFF2-40B4-BE49-F238E27FC236}">
                  <a16:creationId xmlns:a16="http://schemas.microsoft.com/office/drawing/2014/main" id="{F479D96A-983B-7535-742D-035B12774450}"/>
                </a:ext>
              </a:extLst>
            </p:cNvPr>
            <p:cNvSpPr/>
            <p:nvPr/>
          </p:nvSpPr>
          <p:spPr>
            <a:xfrm>
              <a:off x="2123753" y="337919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5" name="Ellipse 246">
              <a:extLst>
                <a:ext uri="{FF2B5EF4-FFF2-40B4-BE49-F238E27FC236}">
                  <a16:creationId xmlns:a16="http://schemas.microsoft.com/office/drawing/2014/main" id="{1C3A10B1-3709-81A2-19E4-44212FAFB60B}"/>
                </a:ext>
              </a:extLst>
            </p:cNvPr>
            <p:cNvSpPr/>
            <p:nvPr/>
          </p:nvSpPr>
          <p:spPr>
            <a:xfrm>
              <a:off x="2561070" y="2171919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6" name="Ellipse 247">
              <a:extLst>
                <a:ext uri="{FF2B5EF4-FFF2-40B4-BE49-F238E27FC236}">
                  <a16:creationId xmlns:a16="http://schemas.microsoft.com/office/drawing/2014/main" id="{72D96728-1579-B896-744F-5DCF845EE1F8}"/>
                </a:ext>
              </a:extLst>
            </p:cNvPr>
            <p:cNvSpPr/>
            <p:nvPr/>
          </p:nvSpPr>
          <p:spPr>
            <a:xfrm>
              <a:off x="3009524" y="2220424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7" name="Ellipse 249">
              <a:extLst>
                <a:ext uri="{FF2B5EF4-FFF2-40B4-BE49-F238E27FC236}">
                  <a16:creationId xmlns:a16="http://schemas.microsoft.com/office/drawing/2014/main" id="{C4A75E9E-9FFC-BA45-3026-ADCEE7ED8427}"/>
                </a:ext>
              </a:extLst>
            </p:cNvPr>
            <p:cNvSpPr/>
            <p:nvPr/>
          </p:nvSpPr>
          <p:spPr>
            <a:xfrm>
              <a:off x="3373440" y="4028469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8" name="Ellipse 250">
              <a:extLst>
                <a:ext uri="{FF2B5EF4-FFF2-40B4-BE49-F238E27FC236}">
                  <a16:creationId xmlns:a16="http://schemas.microsoft.com/office/drawing/2014/main" id="{2B59961E-FA09-87C5-2EE4-44594828A8D4}"/>
                </a:ext>
              </a:extLst>
            </p:cNvPr>
            <p:cNvSpPr/>
            <p:nvPr/>
          </p:nvSpPr>
          <p:spPr>
            <a:xfrm>
              <a:off x="993707" y="3712459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9" name="Ellipse 251">
              <a:extLst>
                <a:ext uri="{FF2B5EF4-FFF2-40B4-BE49-F238E27FC236}">
                  <a16:creationId xmlns:a16="http://schemas.microsoft.com/office/drawing/2014/main" id="{652D3EDC-87A8-AC4A-9258-BAC8945B2278}"/>
                </a:ext>
              </a:extLst>
            </p:cNvPr>
            <p:cNvSpPr/>
            <p:nvPr/>
          </p:nvSpPr>
          <p:spPr>
            <a:xfrm>
              <a:off x="1328369" y="448526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0" name="Ellipse 254">
              <a:extLst>
                <a:ext uri="{FF2B5EF4-FFF2-40B4-BE49-F238E27FC236}">
                  <a16:creationId xmlns:a16="http://schemas.microsoft.com/office/drawing/2014/main" id="{3671A3AA-0E6F-E562-B69B-2A7CF58D5338}"/>
                </a:ext>
              </a:extLst>
            </p:cNvPr>
            <p:cNvSpPr/>
            <p:nvPr/>
          </p:nvSpPr>
          <p:spPr>
            <a:xfrm>
              <a:off x="1983008" y="313660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1" name="Ellipse 255">
              <a:extLst>
                <a:ext uri="{FF2B5EF4-FFF2-40B4-BE49-F238E27FC236}">
                  <a16:creationId xmlns:a16="http://schemas.microsoft.com/office/drawing/2014/main" id="{1284D079-F8B3-B442-D88A-331DB007AC99}"/>
                </a:ext>
              </a:extLst>
            </p:cNvPr>
            <p:cNvSpPr/>
            <p:nvPr/>
          </p:nvSpPr>
          <p:spPr>
            <a:xfrm>
              <a:off x="1167278" y="208777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2" name="Ellipse 256">
              <a:extLst>
                <a:ext uri="{FF2B5EF4-FFF2-40B4-BE49-F238E27FC236}">
                  <a16:creationId xmlns:a16="http://schemas.microsoft.com/office/drawing/2014/main" id="{F088CF6D-BCE8-BAE3-EB0E-10B85BA13CBF}"/>
                </a:ext>
              </a:extLst>
            </p:cNvPr>
            <p:cNvSpPr/>
            <p:nvPr/>
          </p:nvSpPr>
          <p:spPr>
            <a:xfrm>
              <a:off x="914173" y="2627620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3" name="Ellipse 257">
              <a:extLst>
                <a:ext uri="{FF2B5EF4-FFF2-40B4-BE49-F238E27FC236}">
                  <a16:creationId xmlns:a16="http://schemas.microsoft.com/office/drawing/2014/main" id="{4449959D-6021-5D30-1B9F-7CEC0DE8BE41}"/>
                </a:ext>
              </a:extLst>
            </p:cNvPr>
            <p:cNvSpPr/>
            <p:nvPr/>
          </p:nvSpPr>
          <p:spPr>
            <a:xfrm>
              <a:off x="2352171" y="3248455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4" name="Ellipse 259">
              <a:extLst>
                <a:ext uri="{FF2B5EF4-FFF2-40B4-BE49-F238E27FC236}">
                  <a16:creationId xmlns:a16="http://schemas.microsoft.com/office/drawing/2014/main" id="{D3E281D7-13E3-7654-B3B8-6C5CD02B8F17}"/>
                </a:ext>
              </a:extLst>
            </p:cNvPr>
            <p:cNvSpPr/>
            <p:nvPr/>
          </p:nvSpPr>
          <p:spPr>
            <a:xfrm>
              <a:off x="2001032" y="249157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5" name="Ellipse 260">
              <a:extLst>
                <a:ext uri="{FF2B5EF4-FFF2-40B4-BE49-F238E27FC236}">
                  <a16:creationId xmlns:a16="http://schemas.microsoft.com/office/drawing/2014/main" id="{5577E29A-4569-6EDA-CFAB-00C670BE9EB0}"/>
                </a:ext>
              </a:extLst>
            </p:cNvPr>
            <p:cNvSpPr/>
            <p:nvPr/>
          </p:nvSpPr>
          <p:spPr>
            <a:xfrm>
              <a:off x="1031656" y="3240746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6" name="Ellipse 262">
              <a:extLst>
                <a:ext uri="{FF2B5EF4-FFF2-40B4-BE49-F238E27FC236}">
                  <a16:creationId xmlns:a16="http://schemas.microsoft.com/office/drawing/2014/main" id="{C0451ADF-D6A2-4EF4-07DE-BA2383EE1785}"/>
                </a:ext>
              </a:extLst>
            </p:cNvPr>
            <p:cNvSpPr/>
            <p:nvPr/>
          </p:nvSpPr>
          <p:spPr>
            <a:xfrm>
              <a:off x="3174515" y="2743673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7" name="Ellipse 263">
              <a:extLst>
                <a:ext uri="{FF2B5EF4-FFF2-40B4-BE49-F238E27FC236}">
                  <a16:creationId xmlns:a16="http://schemas.microsoft.com/office/drawing/2014/main" id="{B90E98FC-0BA9-0C9C-F8FD-88E1D20CDBF8}"/>
                </a:ext>
              </a:extLst>
            </p:cNvPr>
            <p:cNvSpPr/>
            <p:nvPr/>
          </p:nvSpPr>
          <p:spPr>
            <a:xfrm>
              <a:off x="902945" y="4269377"/>
              <a:ext cx="83759" cy="7824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8" name="Ellipse 264">
              <a:extLst>
                <a:ext uri="{FF2B5EF4-FFF2-40B4-BE49-F238E27FC236}">
                  <a16:creationId xmlns:a16="http://schemas.microsoft.com/office/drawing/2014/main" id="{F7569F48-850D-63EE-75D4-C13EA206FE68}"/>
                </a:ext>
              </a:extLst>
            </p:cNvPr>
            <p:cNvSpPr/>
            <p:nvPr/>
          </p:nvSpPr>
          <p:spPr>
            <a:xfrm>
              <a:off x="2538707" y="2224766"/>
              <a:ext cx="170776" cy="15952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9" name="Ellipse 265">
              <a:extLst>
                <a:ext uri="{FF2B5EF4-FFF2-40B4-BE49-F238E27FC236}">
                  <a16:creationId xmlns:a16="http://schemas.microsoft.com/office/drawing/2014/main" id="{D8E30BB3-E7C5-2696-39C4-4C957501082B}"/>
                </a:ext>
              </a:extLst>
            </p:cNvPr>
            <p:cNvSpPr/>
            <p:nvPr/>
          </p:nvSpPr>
          <p:spPr>
            <a:xfrm>
              <a:off x="2881320" y="4188094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0" name="Ellipse 266">
              <a:extLst>
                <a:ext uri="{FF2B5EF4-FFF2-40B4-BE49-F238E27FC236}">
                  <a16:creationId xmlns:a16="http://schemas.microsoft.com/office/drawing/2014/main" id="{269FACE5-8D56-806B-0C4D-499D450A1746}"/>
                </a:ext>
              </a:extLst>
            </p:cNvPr>
            <p:cNvSpPr/>
            <p:nvPr/>
          </p:nvSpPr>
          <p:spPr>
            <a:xfrm>
              <a:off x="1238812" y="2372950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1" name="Ellipse 267">
              <a:extLst>
                <a:ext uri="{FF2B5EF4-FFF2-40B4-BE49-F238E27FC236}">
                  <a16:creationId xmlns:a16="http://schemas.microsoft.com/office/drawing/2014/main" id="{1EBE40E8-887F-570E-74D7-BDE508F7DBBF}"/>
                </a:ext>
              </a:extLst>
            </p:cNvPr>
            <p:cNvSpPr/>
            <p:nvPr/>
          </p:nvSpPr>
          <p:spPr>
            <a:xfrm>
              <a:off x="3399174" y="2693633"/>
              <a:ext cx="170776" cy="159524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62514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E56B3-6C19-1A21-E0A8-3C5D913E5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720AE70-9982-CE0C-4D5D-5E5786C75F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Roundtrip Path Planner V1 - MVP</a:t>
            </a:r>
            <a:endParaRPr lang="LID4096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5D60D22-F2F1-7023-3776-6F8FF888C5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0336BE9-9EAB-53A9-AC6F-646C3AB483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800" y="6560424"/>
            <a:ext cx="5761200" cy="102315"/>
          </a:xfrm>
        </p:spPr>
        <p:txBody>
          <a:bodyPr lIns="0" tIns="0" rIns="0" bIns="0" anchor="t"/>
          <a:lstStyle/>
          <a:p>
            <a:r>
              <a:rPr lang="de-DE" sz="900">
                <a:latin typeface="Calibri"/>
                <a:ea typeface="Calibri"/>
                <a:cs typeface="Calibri"/>
              </a:rPr>
              <a:t>Janik Marten, Moritz Scheckenbach, Wesley Glauben</a:t>
            </a:r>
            <a:endParaRPr lang="de-DE" sz="90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81107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59FDF-2DE9-2454-0621-E89C7C7768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en-US" err="1">
                <a:latin typeface="Calibri"/>
                <a:ea typeface="Calibri"/>
                <a:cs typeface="Calibri"/>
              </a:rPr>
              <a:t>Graphentheorie</a:t>
            </a:r>
            <a:r>
              <a:rPr lang="en-US">
                <a:latin typeface="Calibri"/>
                <a:ea typeface="Calibri"/>
                <a:cs typeface="Calibri"/>
              </a:rPr>
              <a:t>: Travelling Salesman Problem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835F8-1C16-F23A-767B-4BD098EB966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FDB9B-37DE-C60A-77A0-E214A172DD6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8DFB16-61AB-24F4-8355-799947E0B0E9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60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3FF666-DE1D-C69E-1463-3C4774C6A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35" y="1293963"/>
            <a:ext cx="6836329" cy="4730151"/>
          </a:xfrm>
          <a:prstGeom prst="rect">
            <a:avLst/>
          </a:prstGeom>
          <a:ln>
            <a:solidFill>
              <a:schemeClr val="bg1"/>
            </a:solidFill>
            <a:prstDash val="dash"/>
          </a:ln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B7EF574-69CD-B97B-505B-ECB292609BD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27773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B9909-991C-ABE9-DBEC-ADD8E4CC3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0B0C70-F459-0A7C-9A76-03BF4404872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en-US" err="1">
                <a:latin typeface="Calibri"/>
                <a:ea typeface="Calibri"/>
                <a:cs typeface="Calibri"/>
              </a:rPr>
              <a:t>Graphentheorie</a:t>
            </a:r>
            <a:r>
              <a:rPr lang="en-US">
                <a:latin typeface="Calibri"/>
                <a:ea typeface="Calibri"/>
                <a:cs typeface="Calibri"/>
              </a:rPr>
              <a:t>: Travelling Salesman Problem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402CBF-849B-E6EA-E6B4-232C72D11B5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DA0C0-B4D7-2FEB-FCB6-2DD5234928C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6C4A4-C3DE-7A53-D77D-F516CABA63C9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61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4D7732-1293-A0A4-F49D-62D31FA48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16" t="23708" r="14105" b="35628"/>
          <a:stretch/>
        </p:blipFill>
        <p:spPr>
          <a:xfrm>
            <a:off x="2059610" y="1940945"/>
            <a:ext cx="8372987" cy="3131148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87DD59B-6836-F263-1371-189A17490DE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19608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E1053-1BF0-4EC3-03F3-D9886C96A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FD162-D649-040D-22C3-7BD17EE497E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en-US" err="1">
                <a:latin typeface="Calibri"/>
                <a:ea typeface="Calibri"/>
                <a:cs typeface="Calibri"/>
              </a:rPr>
              <a:t>Graphentheorie</a:t>
            </a:r>
            <a:r>
              <a:rPr lang="en-US">
                <a:latin typeface="Calibri"/>
                <a:ea typeface="Calibri"/>
                <a:cs typeface="Calibri"/>
              </a:rPr>
              <a:t>: Travelling Salesman Problem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E405-06DE-8035-51FE-DAEC4EE4BFA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C0CD1-69D1-F5D0-0AC3-9E89795EC14B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A5B35A-9B36-E862-F0FB-864F49263C0C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62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C67601-1129-EC8D-C664-90EAE1A3F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3" y="1194399"/>
            <a:ext cx="8867775" cy="4152900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0A30ECB-56BC-2515-3EFC-72F233976AC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501322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0CB9A-237A-16FF-D5EF-CA6741E02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77825-29A7-2105-592C-10E8A5784CE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en-US" err="1">
                <a:latin typeface="Calibri"/>
                <a:ea typeface="Calibri"/>
                <a:cs typeface="Calibri"/>
              </a:rPr>
              <a:t>Graphentheorie</a:t>
            </a:r>
            <a:r>
              <a:rPr lang="en-US">
                <a:latin typeface="Calibri"/>
                <a:ea typeface="Calibri"/>
                <a:cs typeface="Calibri"/>
              </a:rPr>
              <a:t>: Travelling Salesman Problem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B23B7-7A92-9E9A-6099-41D89C6D487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6DFC8-3062-DFAD-C5DD-F42A61BC7708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E4B2FD-0144-C98D-5106-7627140FDAF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63</a:t>
            </a:fld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0FFDEB-0E09-257A-DF97-6E9835C3F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88" y="1494887"/>
            <a:ext cx="10650207" cy="3120605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35D0323-7022-B435-262F-E9BE576C341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396601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1B90803-67E9-0BD8-A009-C69DFAC6D38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numCol="2" spcCol="360000" anchor="t"/>
          <a:lstStyle/>
          <a:p>
            <a:pPr marL="285750" indent="-285750">
              <a:buFont typeface="Calibri"/>
              <a:buChar char="-"/>
            </a:pPr>
            <a:r>
              <a:rPr lang="de-DE" sz="1450">
                <a:latin typeface="Calibri"/>
                <a:ea typeface="Calibri"/>
                <a:cs typeface="Calibri"/>
              </a:rPr>
              <a:t>Zielpunkte in Reihenfolge Abarbeiten</a:t>
            </a:r>
            <a:endParaRPr lang="de-DE" sz="1450">
              <a:ea typeface="Calibri"/>
            </a:endParaRPr>
          </a:p>
          <a:p>
            <a:pPr marL="285750" indent="-285750">
              <a:buFont typeface="Calibri"/>
              <a:buChar char="-"/>
            </a:pPr>
            <a:endParaRPr lang="de-DE" sz="1450">
              <a:ea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de-DE" sz="1500">
                <a:latin typeface="Calibri"/>
                <a:ea typeface="Calibri"/>
                <a:cs typeface="Calibri"/>
              </a:rPr>
              <a:t>Vollständige Enumeration für wenige Ziele (Anz. &lt; 6)</a:t>
            </a:r>
            <a:endParaRPr lang="de-DE" sz="1450">
              <a:latin typeface="Calibri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de-DE" sz="1450">
              <a:latin typeface="Calibri"/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de-DE" sz="1450">
                <a:latin typeface="Calibri"/>
                <a:ea typeface="Calibri"/>
                <a:cs typeface="Calibri"/>
              </a:rPr>
              <a:t>Algorithmen für Approximation</a:t>
            </a:r>
            <a:endParaRPr lang="de-DE" sz="1450">
              <a:ea typeface="Calibri"/>
            </a:endParaRPr>
          </a:p>
          <a:p>
            <a:pPr marL="537210" lvl="1" indent="-285750">
              <a:buFont typeface="Courier New"/>
              <a:buChar char="o"/>
            </a:pPr>
            <a:r>
              <a:rPr lang="de-DE" sz="1450">
                <a:latin typeface="Calibri"/>
                <a:ea typeface="Calibri"/>
                <a:cs typeface="Calibri"/>
              </a:rPr>
              <a:t>Prim Algorithmus</a:t>
            </a:r>
            <a:endParaRPr lang="de-DE" sz="1450">
              <a:ea typeface="Calibri"/>
            </a:endParaRPr>
          </a:p>
          <a:p>
            <a:pPr marL="537210" lvl="1" indent="-285750">
              <a:buFont typeface="Courier New"/>
              <a:buChar char="o"/>
            </a:pPr>
            <a:r>
              <a:rPr lang="de-DE" sz="1450">
                <a:latin typeface="Calibri"/>
                <a:ea typeface="Calibri"/>
                <a:cs typeface="Calibri"/>
              </a:rPr>
              <a:t>Dijkstra Algorithmus</a:t>
            </a:r>
            <a:endParaRPr lang="de-DE" sz="1450">
              <a:ea typeface="Calibri"/>
            </a:endParaRPr>
          </a:p>
          <a:p>
            <a:pPr marL="537210" lvl="1" indent="-285750">
              <a:buFont typeface="Courier New"/>
              <a:buChar char="o"/>
            </a:pPr>
            <a:r>
              <a:rPr lang="de-DE" sz="1450">
                <a:latin typeface="Calibri"/>
                <a:ea typeface="Calibri"/>
                <a:cs typeface="Calibri"/>
              </a:rPr>
              <a:t>Sukzessive Einbindung von Zielen</a:t>
            </a:r>
          </a:p>
          <a:p>
            <a:pPr marL="537210" lvl="1" indent="-285750">
              <a:buFont typeface="Courier New"/>
              <a:buChar char="o"/>
            </a:pPr>
            <a:r>
              <a:rPr lang="de-DE" sz="1450" err="1">
                <a:latin typeface="Calibri"/>
                <a:ea typeface="Calibri"/>
                <a:cs typeface="Calibri"/>
              </a:rPr>
              <a:t>Branching</a:t>
            </a:r>
            <a:r>
              <a:rPr lang="de-DE" sz="1450">
                <a:latin typeface="Calibri"/>
                <a:ea typeface="Calibri"/>
                <a:cs typeface="Calibri"/>
              </a:rPr>
              <a:t> and Bounding</a:t>
            </a:r>
            <a:endParaRPr lang="de-DE" sz="1450">
              <a:ea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A690B-6E2E-255E-C45B-3CA21DA910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en-US" err="1">
                <a:latin typeface="Calibri"/>
                <a:ea typeface="Calibri"/>
                <a:cs typeface="Calibri"/>
              </a:rPr>
              <a:t>Lösungsansätze</a:t>
            </a:r>
            <a:r>
              <a:rPr lang="en-US">
                <a:latin typeface="Calibri"/>
                <a:ea typeface="Calibri"/>
                <a:cs typeface="Calibri"/>
              </a:rPr>
              <a:t> für das Travelling Salesman Problem</a:t>
            </a:r>
            <a:endParaRPr lang="en-US">
              <a:ea typeface="Calibri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1A25D6C-9369-B943-F44E-77E58D690BC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9D0-0C6F-9517-6551-0A7C1EF04AA8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30. Januar 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AD94F3-30AD-713E-59A3-FAF77575192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86DB6-7DA1-A5F2-7867-C59868569B0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2779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7F77A-14E3-A13F-E104-46BAC8D8F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D4F7E1D-F241-20AE-21A3-BF77F50B8B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Live-Demo</a:t>
            </a:r>
          </a:p>
          <a:p>
            <a:r>
              <a:rPr lang="en-US"/>
              <a:t>Robot Path Planner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5B7D08-EDEE-BE3E-B0E7-515A9BFC78A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FC50D5-A530-546E-72C7-DCD6C2C22E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000">
                <a:latin typeface="Calibri"/>
                <a:ea typeface="Calibri"/>
                <a:cs typeface="Calibri"/>
              </a:rPr>
              <a:t>Janik Marten, Moritz Scheckenbach, Wesley Glauben</a:t>
            </a:r>
            <a:endParaRPr lang="de-DE" sz="1000">
              <a:ea typeface="Calibri"/>
            </a:endParaRPr>
          </a:p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09124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846B755-EFC5-6CEA-66E1-8F6169EF07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noProof="0"/>
              <a:t>Vielen Dank für Ihre Aufmerksamkeit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7A46B8-7133-14C4-66A3-EE2B18721C8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648600-BE63-40D6-3EBD-5C829C8176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000" noProof="0">
                <a:latin typeface="Calibri"/>
                <a:ea typeface="Calibri"/>
                <a:cs typeface="Calibri"/>
              </a:rPr>
              <a:t>Janik Marten, Moritz </a:t>
            </a:r>
            <a:r>
              <a:rPr lang="de-DE" sz="1000" noProof="0" err="1">
                <a:latin typeface="Calibri"/>
                <a:ea typeface="Calibri"/>
                <a:cs typeface="Calibri"/>
              </a:rPr>
              <a:t>Scheckenbach</a:t>
            </a:r>
            <a:r>
              <a:rPr lang="de-DE" sz="1000" noProof="0">
                <a:latin typeface="Calibri"/>
                <a:ea typeface="Calibri"/>
                <a:cs typeface="Calibri"/>
              </a:rPr>
              <a:t>, Wesley Glauben</a:t>
            </a:r>
            <a:endParaRPr lang="de-DE" sz="1000" noProof="0">
              <a:ea typeface="Calibri"/>
            </a:endParaRPr>
          </a:p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9075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854DE-F709-A34F-D4ED-C136E8C3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A0F32C-8D97-DC7C-7BF9-A28F58C396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noProof="0" err="1"/>
              <a:t>Roundtrip</a:t>
            </a:r>
            <a:r>
              <a:rPr lang="de-DE" noProof="0"/>
              <a:t> Path Planner V1 – MVP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AAF53A-0F16-A37A-F501-607E3D8C3467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30. Januar 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CCE379B-823E-A16A-D5C1-C1A7331011B5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A3CA3-E103-6EDC-6572-93D393E31F3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7</a:t>
            </a:fld>
            <a:endParaRPr lang="de-DE" noProof="0"/>
          </a:p>
        </p:txBody>
      </p:sp>
      <p:sp>
        <p:nvSpPr>
          <p:cNvPr id="38" name="Bildplatzhalter 37">
            <a:extLst>
              <a:ext uri="{FF2B5EF4-FFF2-40B4-BE49-F238E27FC236}">
                <a16:creationId xmlns:a16="http://schemas.microsoft.com/office/drawing/2014/main" id="{BB5FE151-7BA7-6AA4-B0BF-44B8167C202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de-DE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5598F6C-C2F0-3C58-C50D-349ABFC434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9551" y="1182223"/>
            <a:ext cx="11563349" cy="406142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929A952-E084-6E58-0C78-2E2A619C6272}"/>
              </a:ext>
            </a:extLst>
          </p:cNvPr>
          <p:cNvSpPr txBox="1"/>
          <p:nvPr/>
        </p:nvSpPr>
        <p:spPr>
          <a:xfrm>
            <a:off x="443059" y="4830079"/>
            <a:ext cx="10190376" cy="109080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US" sz="1800" err="1">
                <a:latin typeface="Calibri" pitchFamily="2" charset="77"/>
              </a:rPr>
              <a:t>StartList</a:t>
            </a:r>
            <a:r>
              <a:rPr lang="en-US" sz="1800">
                <a:latin typeface="Calibri" pitchFamily="2" charset="77"/>
              </a:rPr>
              <a:t> = [[x, y]]</a:t>
            </a:r>
          </a:p>
          <a:p>
            <a:pPr algn="l"/>
            <a:r>
              <a:rPr lang="en-US" sz="1800" err="1">
                <a:latin typeface="Calibri" pitchFamily="2" charset="77"/>
              </a:rPr>
              <a:t>GoalList</a:t>
            </a:r>
            <a:r>
              <a:rPr lang="en-US" sz="1800">
                <a:latin typeface="Calibri" pitchFamily="2" charset="77"/>
              </a:rPr>
              <a:t> = [[x</a:t>
            </a:r>
            <a:r>
              <a:rPr lang="en-US" sz="1800" baseline="-25000">
                <a:latin typeface="Calibri" pitchFamily="2" charset="77"/>
              </a:rPr>
              <a:t>1</a:t>
            </a:r>
            <a:r>
              <a:rPr lang="en-US" sz="1800">
                <a:latin typeface="Calibri" pitchFamily="2" charset="77"/>
              </a:rPr>
              <a:t>, y</a:t>
            </a:r>
            <a:r>
              <a:rPr lang="en-US" sz="1800" baseline="-25000">
                <a:latin typeface="Calibri" pitchFamily="2" charset="77"/>
              </a:rPr>
              <a:t>1</a:t>
            </a:r>
            <a:r>
              <a:rPr lang="en-US" sz="1800">
                <a:latin typeface="Calibri" pitchFamily="2" charset="77"/>
              </a:rPr>
              <a:t>], …, [</a:t>
            </a:r>
            <a:r>
              <a:rPr lang="en-US" sz="1800" err="1">
                <a:latin typeface="Calibri" pitchFamily="2" charset="77"/>
              </a:rPr>
              <a:t>x</a:t>
            </a:r>
            <a:r>
              <a:rPr lang="en-US" sz="1800" baseline="-25000" err="1">
                <a:latin typeface="Calibri" pitchFamily="2" charset="77"/>
              </a:rPr>
              <a:t>n</a:t>
            </a:r>
            <a:r>
              <a:rPr lang="en-US" sz="1800">
                <a:latin typeface="Calibri" pitchFamily="2" charset="77"/>
              </a:rPr>
              <a:t>, </a:t>
            </a:r>
            <a:r>
              <a:rPr lang="en-US" sz="1800" err="1">
                <a:latin typeface="Calibri" pitchFamily="2" charset="77"/>
              </a:rPr>
              <a:t>y</a:t>
            </a:r>
            <a:r>
              <a:rPr lang="en-US" sz="1800" baseline="-25000" err="1">
                <a:latin typeface="Calibri" pitchFamily="2" charset="77"/>
              </a:rPr>
              <a:t>n</a:t>
            </a:r>
            <a:r>
              <a:rPr lang="en-US" sz="1800">
                <a:latin typeface="Calibri" pitchFamily="2" charset="77"/>
              </a:rPr>
              <a:t>]]</a:t>
            </a:r>
          </a:p>
          <a:p>
            <a:pPr algn="l"/>
            <a:r>
              <a:rPr lang="en-US" sz="1800">
                <a:latin typeface="Calibri" pitchFamily="2" charset="77"/>
              </a:rPr>
              <a:t>Environment = </a:t>
            </a:r>
            <a:r>
              <a:rPr lang="en-US" sz="1800" err="1">
                <a:latin typeface="Calibri" pitchFamily="2" charset="77"/>
              </a:rPr>
              <a:t>Abmessungen</a:t>
            </a:r>
            <a:r>
              <a:rPr lang="en-US" sz="1800">
                <a:latin typeface="Calibri" pitchFamily="2" charset="77"/>
              </a:rPr>
              <a:t> und </a:t>
            </a:r>
            <a:r>
              <a:rPr lang="en-US" sz="1800" err="1">
                <a:latin typeface="Calibri" pitchFamily="2" charset="77"/>
              </a:rPr>
              <a:t>Hindernisse</a:t>
            </a:r>
            <a:r>
              <a:rPr lang="en-US" sz="1800">
                <a:latin typeface="Calibri" pitchFamily="2" charset="77"/>
              </a:rPr>
              <a:t> </a:t>
            </a:r>
            <a:r>
              <a:rPr lang="en-US" sz="1800" err="1">
                <a:latin typeface="Calibri" pitchFamily="2" charset="77"/>
              </a:rPr>
              <a:t>im</a:t>
            </a:r>
            <a:r>
              <a:rPr lang="en-US" sz="1800">
                <a:latin typeface="Calibri" pitchFamily="2" charset="77"/>
              </a:rPr>
              <a:t> C-Space</a:t>
            </a:r>
          </a:p>
          <a:p>
            <a:pPr algn="l"/>
            <a:r>
              <a:rPr lang="en-US" sz="1800" err="1">
                <a:latin typeface="Calibri" pitchFamily="2" charset="77"/>
              </a:rPr>
              <a:t>Algorithmus</a:t>
            </a:r>
            <a:r>
              <a:rPr lang="en-US" sz="1800">
                <a:latin typeface="Calibri" pitchFamily="2" charset="77"/>
              </a:rPr>
              <a:t>: Aus der </a:t>
            </a:r>
            <a:r>
              <a:rPr lang="en-US" sz="1800" err="1">
                <a:latin typeface="Calibri" pitchFamily="2" charset="77"/>
              </a:rPr>
              <a:t>PlannerFactory</a:t>
            </a:r>
            <a:r>
              <a:rPr lang="en-US" sz="1800">
                <a:latin typeface="Calibri" pitchFamily="2" charset="77"/>
              </a:rPr>
              <a:t> </a:t>
            </a:r>
            <a:r>
              <a:rPr lang="en-US" sz="1800" err="1">
                <a:latin typeface="Calibri" pitchFamily="2" charset="77"/>
              </a:rPr>
              <a:t>aufgerufen</a:t>
            </a:r>
            <a:r>
              <a:rPr lang="en-US" sz="1800">
                <a:latin typeface="Calibri" pitchFamily="2" charset="77"/>
              </a:rPr>
              <a:t> → Planer, Config und </a:t>
            </a:r>
            <a:r>
              <a:rPr lang="en-US" sz="1800" err="1">
                <a:latin typeface="Calibri" pitchFamily="2" charset="77"/>
              </a:rPr>
              <a:t>Visualisierung</a:t>
            </a:r>
            <a:r>
              <a:rPr lang="en-US" sz="1800">
                <a:latin typeface="Calibri" pitchFamily="2" charset="77"/>
              </a:rPr>
              <a:t> </a:t>
            </a:r>
            <a:endParaRPr lang="LID4096" sz="1800" err="1">
              <a:latin typeface="Calibri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30698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EBDA-B324-F30F-F1D6-73C9F97E9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124CC06-5ECF-D9CC-3DD0-8EE8EE95C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>
                <a:latin typeface="Calibri"/>
                <a:ea typeface="Calibri"/>
                <a:cs typeface="Calibri"/>
              </a:rPr>
              <a:t>Evaluation des </a:t>
            </a:r>
            <a:r>
              <a:rPr lang="de-DE" err="1">
                <a:latin typeface="Calibri"/>
                <a:ea typeface="Calibri"/>
                <a:cs typeface="Calibri"/>
              </a:rPr>
              <a:t>Roundtrip</a:t>
            </a:r>
            <a:r>
              <a:rPr lang="de-DE">
                <a:latin typeface="Calibri"/>
                <a:ea typeface="Calibri"/>
                <a:cs typeface="Calibri"/>
              </a:rPr>
              <a:t> Path Planners</a:t>
            </a:r>
          </a:p>
          <a:p>
            <a:br>
              <a:rPr lang="de-DE" sz="3600">
                <a:latin typeface="Calibri"/>
                <a:ea typeface="Calibri"/>
                <a:cs typeface="Calibri"/>
              </a:rPr>
            </a:br>
            <a:r>
              <a:rPr lang="de-DE" sz="3600">
                <a:latin typeface="Calibri"/>
                <a:ea typeface="Calibri"/>
                <a:cs typeface="Calibri"/>
              </a:rPr>
              <a:t>	Performance</a:t>
            </a:r>
            <a:endParaRPr lang="de-DE" sz="3600">
              <a:ea typeface="Calibri"/>
            </a:endParaRPr>
          </a:p>
          <a:p>
            <a:r>
              <a:rPr lang="de-DE" sz="3600">
                <a:latin typeface="Calibri"/>
                <a:ea typeface="Calibri"/>
                <a:cs typeface="Calibri"/>
              </a:rPr>
              <a:t>  Anpassung auf mehrere Zielpunkte</a:t>
            </a:r>
            <a:endParaRPr lang="de-DE" sz="3600">
              <a:ea typeface="Calibri" panose="020F0502020204030204" pitchFamily="34" charset="0"/>
            </a:endParaRPr>
          </a:p>
          <a:p>
            <a:r>
              <a:rPr lang="de-DE" sz="3600">
                <a:latin typeface="Calibri"/>
                <a:ea typeface="Calibri"/>
                <a:cs typeface="Calibri"/>
              </a:rPr>
              <a:t>  Kompatibilität des Pfadplaners</a:t>
            </a:r>
            <a:endParaRPr lang="de-DE">
              <a:latin typeface="Calibri"/>
              <a:ea typeface="Calibri"/>
              <a:cs typeface="Calibri"/>
            </a:endParaRPr>
          </a:p>
          <a:p>
            <a:endParaRPr lang="de-DE" sz="3600">
              <a:ea typeface="Calibri" panose="020F0502020204030204" pitchFamily="34" charset="0"/>
            </a:endParaRPr>
          </a:p>
          <a:p>
            <a:endParaRPr lang="de-DE">
              <a:ea typeface="Calibri" panose="020F0502020204030204" pitchFamily="34" charset="0"/>
            </a:endParaRP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934C894-D817-82B1-4A42-3B9200B30A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5D51C36-F656-F712-A6AA-1C1FDEA911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0022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9C7103-DEA1-18B8-DDA7-028DB813B3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1" y="1196820"/>
            <a:ext cx="3191603" cy="4608668"/>
          </a:xfrm>
        </p:spPr>
        <p:txBody>
          <a:bodyPr lIns="0" tIns="0" rIns="0" bIns="0" numCol="2" spcCol="360000" anchor="t"/>
          <a:lstStyle/>
          <a:p>
            <a:pPr marL="537210" lvl="1" indent="-285750">
              <a:buFont typeface="Courier New"/>
              <a:buChar char="o"/>
            </a:pPr>
            <a:endParaRPr lang="de-DE" sz="1500">
              <a:ea typeface="Calibri"/>
            </a:endParaRPr>
          </a:p>
          <a:p>
            <a:pPr marL="537210" lvl="1" indent="-285750">
              <a:buFont typeface="Courier New"/>
              <a:buChar char="o"/>
            </a:pPr>
            <a:endParaRPr lang="de-DE" sz="1500">
              <a:ea typeface="Calibri"/>
            </a:endParaRPr>
          </a:p>
          <a:p>
            <a:pPr marL="285750" indent="-285750">
              <a:buFont typeface="Calibri"/>
              <a:buChar char="-"/>
            </a:pPr>
            <a:endParaRPr lang="de-DE" sz="1500">
              <a:ea typeface="Calibri"/>
            </a:endParaRPr>
          </a:p>
          <a:p>
            <a:endParaRPr lang="de-DE" sz="1500">
              <a:ea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9EC4B-0A0A-2336-7D90-8729320641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Auswahl der </a:t>
            </a:r>
            <a:r>
              <a:rPr lang="de-DE" err="1">
                <a:latin typeface="Calibri"/>
                <a:ea typeface="Calibri"/>
                <a:cs typeface="Calibri"/>
              </a:rPr>
              <a:t>Testbenches</a:t>
            </a:r>
            <a:r>
              <a:rPr lang="de-DE">
                <a:latin typeface="Calibri"/>
                <a:ea typeface="Calibri"/>
                <a:cs typeface="Calibri"/>
              </a:rPr>
              <a:t> und der PRM Verfahren</a:t>
            </a:r>
            <a:endParaRPr lang="de-DE" err="1">
              <a:ea typeface="Calibri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EF115E-F8F0-8C5D-7E97-E163CE67252C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 noProof="0"/>
              <a:t>20. Januar 2021</a:t>
            </a:r>
            <a:endParaRPr lang="de-DE" sz="1000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86EA1-2D67-5183-CA15-7C2566F910A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noProof="0"/>
              <a:t>Hochschule Karlsruhe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498136-7CD8-9A14-E860-9026837B241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noProof="0" smtClean="0"/>
              <a:pPr/>
              <a:t>9</a:t>
            </a:fld>
            <a:endParaRPr lang="de-DE" noProof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81A2C32-C843-626B-F872-7E113028D766}"/>
              </a:ext>
            </a:extLst>
          </p:cNvPr>
          <p:cNvGrpSpPr/>
          <p:nvPr/>
        </p:nvGrpSpPr>
        <p:grpSpPr>
          <a:xfrm>
            <a:off x="5220038" y="1273705"/>
            <a:ext cx="6033028" cy="3946746"/>
            <a:chOff x="5791538" y="1193494"/>
            <a:chExt cx="4920107" cy="3305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272FEC-29CF-C275-691A-217B2B3C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3539" y="1193494"/>
              <a:ext cx="1550589" cy="160662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7C962F5-8AF1-88BC-3726-BC8186B56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1538" y="2891928"/>
              <a:ext cx="1554537" cy="16066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D6F148-7C3A-5FD6-692F-31E2555519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1611" y="1193494"/>
              <a:ext cx="1554537" cy="16066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BA992A-5C89-6126-E4FF-679A0E740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2056" y="2891927"/>
              <a:ext cx="1554153" cy="160662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F3998E4-7815-BDE2-8BB8-B706EC14A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082" y="2891928"/>
              <a:ext cx="1550589" cy="160662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0980BD-656B-FAD9-B393-934A225CF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0486" y="1283369"/>
              <a:ext cx="1561159" cy="1513974"/>
            </a:xfrm>
            <a:prstGeom prst="rect">
              <a:avLst/>
            </a:prstGeom>
          </p:spPr>
        </p:pic>
      </p:grp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7C1D684-BCBA-9DC2-E0BA-01CDF5ECE00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4C607-AE96-4B04-D3D9-BEBCD655CC27}"/>
              </a:ext>
            </a:extLst>
          </p:cNvPr>
          <p:cNvSpPr txBox="1"/>
          <p:nvPr/>
        </p:nvSpPr>
        <p:spPr>
          <a:xfrm>
            <a:off x="567150" y="1367323"/>
            <a:ext cx="3190818" cy="385813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1700"/>
              </a:lnSpc>
              <a:spcBef>
                <a:spcPts val="1200"/>
              </a:spcBef>
            </a:pPr>
            <a:r>
              <a:rPr lang="de-DE" sz="1500">
                <a:latin typeface="Calibri"/>
                <a:ea typeface="Calibri"/>
                <a:cs typeface="Calibri"/>
              </a:rPr>
              <a:t> Welche PRMs wurden verglichen?</a:t>
            </a:r>
            <a:endParaRPr lang="en-US"/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>
                <a:latin typeface="Calibri"/>
                <a:ea typeface="Calibri"/>
                <a:cs typeface="Calibri"/>
              </a:rPr>
              <a:t>Basic PRM</a:t>
            </a:r>
            <a:endParaRPr lang="en-US" sz="1500">
              <a:latin typeface="Calibri"/>
              <a:ea typeface="Calibri"/>
              <a:cs typeface="Calibri"/>
            </a:endParaRP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 err="1">
                <a:latin typeface="Calibri"/>
                <a:ea typeface="Calibri"/>
                <a:cs typeface="Calibri"/>
              </a:rPr>
              <a:t>Lazy</a:t>
            </a:r>
            <a:r>
              <a:rPr lang="de-DE" sz="1500">
                <a:latin typeface="Calibri"/>
                <a:ea typeface="Calibri"/>
                <a:cs typeface="Calibri"/>
              </a:rPr>
              <a:t> PRM</a:t>
            </a: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 err="1">
                <a:latin typeface="Calibri"/>
                <a:ea typeface="Calibri"/>
                <a:cs typeface="Calibri"/>
              </a:rPr>
              <a:t>Visibility</a:t>
            </a:r>
            <a:r>
              <a:rPr lang="de-DE" sz="1500">
                <a:latin typeface="Calibri"/>
                <a:ea typeface="Calibri"/>
                <a:cs typeface="Calibri"/>
              </a:rPr>
              <a:t> PRM</a:t>
            </a: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 err="1">
                <a:latin typeface="Calibri"/>
                <a:ea typeface="Calibri"/>
                <a:cs typeface="Calibri"/>
              </a:rPr>
              <a:t>Visibility</a:t>
            </a:r>
            <a:r>
              <a:rPr lang="de-DE" sz="1500">
                <a:latin typeface="Calibri"/>
                <a:ea typeface="Calibri"/>
                <a:cs typeface="Calibri"/>
              </a:rPr>
              <a:t> PRM </a:t>
            </a:r>
            <a:r>
              <a:rPr lang="de-DE" sz="1500" err="1">
                <a:latin typeface="Calibri"/>
                <a:ea typeface="Calibri"/>
                <a:cs typeface="Calibri"/>
              </a:rPr>
              <a:t>Customized</a:t>
            </a:r>
            <a:endParaRPr lang="de-DE" sz="1500">
              <a:latin typeface="Calibri"/>
              <a:ea typeface="Calibri"/>
              <a:cs typeface="Calibri"/>
            </a:endParaRP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endParaRPr lang="de-DE" sz="1500">
              <a:latin typeface="Calibri"/>
              <a:ea typeface="Calibri"/>
              <a:cs typeface="Calibri"/>
            </a:endParaRPr>
          </a:p>
          <a:p>
            <a:pPr marL="251460" lvl="1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</a:pPr>
            <a:r>
              <a:rPr lang="de-DE" sz="1500">
                <a:latin typeface="Calibri"/>
                <a:ea typeface="Calibri"/>
                <a:cs typeface="Calibri"/>
              </a:rPr>
              <a:t>Welche Maps wurden ausgewählt?</a:t>
            </a: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>
                <a:latin typeface="Calibri"/>
                <a:ea typeface="Calibri"/>
                <a:cs typeface="Calibri"/>
              </a:rPr>
              <a:t>Gitter</a:t>
            </a: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>
                <a:latin typeface="Calibri"/>
                <a:ea typeface="Calibri"/>
                <a:cs typeface="Calibri"/>
              </a:rPr>
              <a:t>B Rush</a:t>
            </a: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>
                <a:latin typeface="Calibri"/>
                <a:ea typeface="Calibri"/>
                <a:cs typeface="Calibri"/>
              </a:rPr>
              <a:t>4 Rechtecke</a:t>
            </a: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 err="1">
                <a:latin typeface="Calibri"/>
                <a:ea typeface="Calibri"/>
                <a:cs typeface="Calibri"/>
              </a:rPr>
              <a:t>Fat</a:t>
            </a:r>
            <a:r>
              <a:rPr lang="de-DE" sz="1500">
                <a:latin typeface="Calibri"/>
                <a:ea typeface="Calibri"/>
                <a:cs typeface="Calibri"/>
              </a:rPr>
              <a:t> </a:t>
            </a:r>
            <a:r>
              <a:rPr lang="de-DE" sz="1500" err="1">
                <a:latin typeface="Calibri"/>
                <a:ea typeface="Calibri"/>
                <a:cs typeface="Calibri"/>
              </a:rPr>
              <a:t>Bottelneck</a:t>
            </a:r>
            <a:endParaRPr lang="de-DE" sz="1500">
              <a:latin typeface="Calibri"/>
              <a:ea typeface="Calibri"/>
              <a:cs typeface="Calibri"/>
            </a:endParaRP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>
                <a:latin typeface="Calibri"/>
                <a:ea typeface="Calibri"/>
                <a:cs typeface="Calibri"/>
              </a:rPr>
              <a:t>Wall </a:t>
            </a:r>
            <a:r>
              <a:rPr lang="de-DE" sz="1500" err="1">
                <a:latin typeface="Calibri"/>
                <a:ea typeface="Calibri"/>
                <a:cs typeface="Calibri"/>
              </a:rPr>
              <a:t>of</a:t>
            </a:r>
            <a:r>
              <a:rPr lang="de-DE" sz="1500">
                <a:latin typeface="Calibri"/>
                <a:ea typeface="Calibri"/>
                <a:cs typeface="Calibri"/>
              </a:rPr>
              <a:t> Dots</a:t>
            </a:r>
          </a:p>
          <a:p>
            <a:pPr marL="537210" lvl="1" indent="-28575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 typeface="Courier New,monospace"/>
              <a:buChar char="o"/>
            </a:pPr>
            <a:r>
              <a:rPr lang="de-DE" sz="1500">
                <a:latin typeface="Calibri"/>
                <a:ea typeface="Calibri"/>
                <a:cs typeface="Calibri"/>
              </a:rPr>
              <a:t>Trap</a:t>
            </a:r>
          </a:p>
        </p:txBody>
      </p:sp>
    </p:spTree>
    <p:extLst>
      <p:ext uri="{BB962C8B-B14F-4D97-AF65-F5344CB8AC3E}">
        <p14:creationId xmlns:p14="http://schemas.microsoft.com/office/powerpoint/2010/main" val="4280691337"/>
      </p:ext>
    </p:extLst>
  </p:cSld>
  <p:clrMapOvr>
    <a:masterClrMapping/>
  </p:clrMapOvr>
</p:sld>
</file>

<file path=ppt/theme/theme1.xml><?xml version="1.0" encoding="utf-8"?>
<a:theme xmlns:a="http://schemas.openxmlformats.org/drawingml/2006/main" name="HKA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-HKA_MMT_16-9.pptx" id="{8A4AA522-DDCA-4ECF-8FCA-CC0AE0A188AB}" vid="{851B7DFF-6516-4571-8B52-E0CADDA25789}"/>
    </a:ext>
  </a:extLst>
</a:theme>
</file>

<file path=ppt/theme/theme2.xml><?xml version="1.0" encoding="utf-8"?>
<a:theme xmlns:a="http://schemas.openxmlformats.org/drawingml/2006/main" name="HKA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-HKA_MMT_16-9.pptx" id="{8A4AA522-DDCA-4ECF-8FCA-CC0AE0A188AB}" vid="{FB5A04D3-5B1F-4CC6-9BA6-59C627A3332E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DAF6F842CDE545988A38FEEE390CAD" ma:contentTypeVersion="4" ma:contentTypeDescription="Create a new document." ma:contentTypeScope="" ma:versionID="7041182ae8ca62240189ee24828070c8">
  <xsd:schema xmlns:xsd="http://www.w3.org/2001/XMLSchema" xmlns:xs="http://www.w3.org/2001/XMLSchema" xmlns:p="http://schemas.microsoft.com/office/2006/metadata/properties" xmlns:ns2="547b2dda-46b6-41f6-ad15-d8febd4b404f" targetNamespace="http://schemas.microsoft.com/office/2006/metadata/properties" ma:root="true" ma:fieldsID="69f1e5549a8383fc2ca42067c95550e8" ns2:_="">
    <xsd:import namespace="547b2dda-46b6-41f6-ad15-d8febd4b404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7b2dda-46b6-41f6-ad15-d8febd4b4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02314F-CA55-408E-8190-9A8E3E77345F}">
  <ds:schemaRefs>
    <ds:schemaRef ds:uri="547b2dda-46b6-41f6-ad15-d8febd4b404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2247B17-C525-433A-8929-9BE25AFD5B9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772321-FF21-4B93-8F80-D5DC49FE16D7}">
  <ds:schemaRefs>
    <ds:schemaRef ds:uri="547b2dda-46b6-41f6-ad15-d8febd4b404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Powerpoint-HKA_MMT_16-9</Template>
  <Application>Microsoft Office PowerPoint</Application>
  <PresentationFormat>Widescreen</PresentationFormat>
  <Slides>66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68" baseType="lpstr">
      <vt:lpstr>HKA_Präsentation // Cover</vt:lpstr>
      <vt:lpstr>HKA_Präsentation // Inhalt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Moritz Scheckenbach</dc:creator>
  <cp:keywords/>
  <dc:description/>
  <cp:revision>1</cp:revision>
  <cp:lastPrinted>2020-09-16T09:23:03Z</cp:lastPrinted>
  <dcterms:created xsi:type="dcterms:W3CDTF">2024-11-08T15:00:55Z</dcterms:created>
  <dcterms:modified xsi:type="dcterms:W3CDTF">2025-01-30T10:34:53Z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0x01010006DAF6F842CDE545988A38FEEE390CAD</vt:lpwstr>
  </property>
  <property fmtid="{D5CDD505-2E9C-101B-9397-08002B2CF9AE}" pid="3" name="MediaServiceImageTags">
    <vt:lpwstr/>
  </property>
</Properties>
</file>